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34"/>
  </p:notesMasterIdLst>
  <p:sldIdLst>
    <p:sldId id="274" r:id="rId4"/>
    <p:sldId id="261" r:id="rId5"/>
    <p:sldId id="263" r:id="rId6"/>
    <p:sldId id="260" r:id="rId7"/>
    <p:sldId id="256" r:id="rId8"/>
    <p:sldId id="328" r:id="rId9"/>
    <p:sldId id="270" r:id="rId10"/>
    <p:sldId id="271" r:id="rId11"/>
    <p:sldId id="258" r:id="rId12"/>
    <p:sldId id="259" r:id="rId13"/>
    <p:sldId id="264" r:id="rId14"/>
    <p:sldId id="305" r:id="rId15"/>
    <p:sldId id="262" r:id="rId16"/>
    <p:sldId id="268" r:id="rId17"/>
    <p:sldId id="266" r:id="rId18"/>
    <p:sldId id="269" r:id="rId19"/>
    <p:sldId id="273" r:id="rId20"/>
    <p:sldId id="267" r:id="rId21"/>
    <p:sldId id="265" r:id="rId22"/>
    <p:sldId id="279" r:id="rId23"/>
    <p:sldId id="339" r:id="rId24"/>
    <p:sldId id="329" r:id="rId25"/>
    <p:sldId id="330" r:id="rId26"/>
    <p:sldId id="331" r:id="rId27"/>
    <p:sldId id="332" r:id="rId28"/>
    <p:sldId id="333" r:id="rId29"/>
    <p:sldId id="335" r:id="rId30"/>
    <p:sldId id="337" r:id="rId31"/>
    <p:sldId id="336" r:id="rId32"/>
    <p:sldId id="338" r:id="rId33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11" autoAdjust="0"/>
    <p:restoredTop sz="94660"/>
  </p:normalViewPr>
  <p:slideViewPr>
    <p:cSldViewPr>
      <p:cViewPr>
        <p:scale>
          <a:sx n="70" d="100"/>
          <a:sy n="70" d="100"/>
        </p:scale>
        <p:origin x="-1032" y="-708"/>
      </p:cViewPr>
      <p:guideLst>
        <p:guide orient="horz" pos="364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018"/>
    </p:cViewPr>
  </p:sorterViewPr>
  <p:notesViewPr>
    <p:cSldViewPr>
      <p:cViewPr varScale="1">
        <p:scale>
          <a:sx n="73" d="100"/>
          <a:sy n="73" d="100"/>
        </p:scale>
        <p:origin x="-2166" y="-96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AB188-F7D5-4C1B-A2AD-83F92656DC6D}" type="datetimeFigureOut">
              <a:rPr kumimoji="1" lang="ja-JP" altLang="en-US" smtClean="0"/>
              <a:t>2013/10/4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3DAF9F-0B80-4C24-AF71-4B92484026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537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DAF9F-0B80-4C24-AF71-4B924840260D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8007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8C62D-BDD3-431A-9F24-49802BBBDEC7}" type="datetime1">
              <a:rPr lang="en-US" altLang="ja-JP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267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4DB3B-841C-4818-B8A4-2420031F7166}" type="datetime1">
              <a:rPr lang="en-US" altLang="ja-JP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19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AB55-DB5F-46E3-B6E9-FA14CB90BAD5}" type="datetime1">
              <a:rPr lang="en-US" altLang="ja-JP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55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287B-9D5D-404C-A6D1-03413BC013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138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287B-9D5D-404C-A6D1-03413BC013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99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287B-9D5D-404C-A6D1-03413BC013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82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287B-9D5D-404C-A6D1-03413BC013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7784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287B-9D5D-404C-A6D1-03413BC013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5181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287B-9D5D-404C-A6D1-03413BC013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0949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287B-9D5D-404C-A6D1-03413BC013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4814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287B-9D5D-404C-A6D1-03413BC013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209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4ED2E-468F-4EBB-A1E0-A9C09EE3E3B2}" type="datetime1">
              <a:rPr lang="en-US" altLang="ja-JP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0503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287B-9D5D-404C-A6D1-03413BC013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2371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287B-9D5D-404C-A6D1-03413BC013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066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287B-9D5D-404C-A6D1-03413BC013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2860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287B-9D5D-404C-A6D1-03413BC013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6118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287B-9D5D-404C-A6D1-03413BC013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0299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287B-9D5D-404C-A6D1-03413BC013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8261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287B-9D5D-404C-A6D1-03413BC013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8762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287B-9D5D-404C-A6D1-03413BC013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2116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287B-9D5D-404C-A6D1-03413BC013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4535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287B-9D5D-404C-A6D1-03413BC013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084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6781B-D3B1-4181-9E83-D634697148EC}" type="datetime1">
              <a:rPr lang="en-US" altLang="ja-JP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278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287B-9D5D-404C-A6D1-03413BC013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8309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287B-9D5D-404C-A6D1-03413BC013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7175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287B-9D5D-404C-A6D1-03413BC013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5346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287B-9D5D-404C-A6D1-03413BC013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26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760E-7A75-4CAA-BACB-56C203081275}" type="datetime1">
              <a:rPr lang="en-US" altLang="ja-JP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600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AE9A2-F211-406A-81F2-623C9082E16B}" type="datetime1">
              <a:rPr lang="en-US" altLang="ja-JP" smtClean="0"/>
              <a:t>10/4/2013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86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1D4D-BACA-451B-B7A8-8B1DA4650A98}" type="datetime1">
              <a:rPr lang="en-US" altLang="ja-JP" smtClean="0"/>
              <a:t>10/4/2013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894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8194-85F2-41D1-9476-97FAD0DE8A02}" type="datetime1">
              <a:rPr lang="en-US" altLang="ja-JP" smtClean="0"/>
              <a:t>10/4/2013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592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1767-0492-415A-8E72-664E14EC673F}" type="datetime1">
              <a:rPr lang="en-US" altLang="ja-JP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07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A93D2-69C2-4ADB-B77A-92972FCA7501}" type="datetime1">
              <a:rPr lang="en-US" altLang="ja-JP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77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D5A6D-C176-4D19-97DB-3994B078AACF}" type="datetime1">
              <a:rPr lang="en-US" altLang="ja-JP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803AE-47B3-4009-A4D4-7000207805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39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D287B-9D5D-404C-A6D1-03413BC013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803AE-47B3-4009-A4D4-7000207805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777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D287B-9D5D-404C-A6D1-03413BC013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803AE-47B3-4009-A4D4-7000207805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268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www.learning-experts.com/media/image/website/open-door-clip-art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34" t="5092" r="32571" b="2062"/>
          <a:stretch/>
        </p:blipFill>
        <p:spPr bwMode="auto">
          <a:xfrm>
            <a:off x="6215074" y="0"/>
            <a:ext cx="292892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/>
          <p:nvPr/>
        </p:nvSpPr>
        <p:spPr>
          <a:xfrm>
            <a:off x="1042071" y="5770923"/>
            <a:ext cx="5315879" cy="1015663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6000" b="1" dirty="0" smtClean="0"/>
              <a:t>教室に入るとき </a:t>
            </a:r>
            <a:endParaRPr lang="en-US" sz="6000" b="1" dirty="0"/>
          </a:p>
        </p:txBody>
      </p:sp>
      <p:sp>
        <p:nvSpPr>
          <p:cNvPr id="9" name="Rounded Rectangular Callout 4"/>
          <p:cNvSpPr/>
          <p:nvPr/>
        </p:nvSpPr>
        <p:spPr>
          <a:xfrm>
            <a:off x="3357554" y="428604"/>
            <a:ext cx="3091786" cy="2214578"/>
          </a:xfrm>
          <a:prstGeom prst="wedgeRoundRectCallout">
            <a:avLst>
              <a:gd name="adj1" fmla="val -90982"/>
              <a:gd name="adj2" fmla="val 504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5"/>
          <p:cNvSpPr txBox="1"/>
          <p:nvPr/>
        </p:nvSpPr>
        <p:spPr>
          <a:xfrm>
            <a:off x="2928926" y="1142984"/>
            <a:ext cx="3733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rial Rounded MT Bold" pitchFamily="34" charset="0"/>
              </a:rPr>
              <a:t>Hello!</a:t>
            </a:r>
          </a:p>
          <a:p>
            <a:pPr algn="ctr"/>
            <a:endParaRPr lang="en-US" sz="8000" b="1" dirty="0">
              <a:latin typeface="Arial Rounded MT Bold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0"/>
            <a:ext cx="2667000" cy="4812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32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17368"/>
            <a:ext cx="9144000" cy="101566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6000" b="1" dirty="0" smtClean="0">
                <a:ln>
                  <a:solidFill>
                    <a:sysClr val="windowText" lastClr="000000"/>
                  </a:solidFill>
                </a:ln>
              </a:rPr>
              <a:t>質問の答えがわかったとき </a:t>
            </a:r>
            <a:endParaRPr lang="en-US" sz="6000" b="1" dirty="0">
              <a:ln>
                <a:solidFill>
                  <a:sysClr val="windowText" lastClr="000000"/>
                </a:solidFill>
              </a:ln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39009" y="59138"/>
            <a:ext cx="5523591" cy="4055661"/>
            <a:chOff x="39009" y="59138"/>
            <a:chExt cx="5523591" cy="4055661"/>
          </a:xfrm>
        </p:grpSpPr>
        <p:sp>
          <p:nvSpPr>
            <p:cNvPr id="5" name="Oval Callout 4"/>
            <p:cNvSpPr/>
            <p:nvPr/>
          </p:nvSpPr>
          <p:spPr>
            <a:xfrm>
              <a:off x="39009" y="59138"/>
              <a:ext cx="5523591" cy="4055661"/>
            </a:xfrm>
            <a:prstGeom prst="wedgeEllipseCallout">
              <a:avLst>
                <a:gd name="adj1" fmla="val 60537"/>
                <a:gd name="adj2" fmla="val 6987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81000" y="537611"/>
              <a:ext cx="4954818" cy="30469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600" b="1" dirty="0" smtClean="0">
                  <a:latin typeface="Arial Rounded MT Bold" pitchFamily="34" charset="0"/>
                </a:rPr>
                <a:t> I know.</a:t>
              </a:r>
            </a:p>
            <a:p>
              <a:r>
                <a:rPr lang="en-US" sz="9600" b="1" dirty="0" smtClean="0">
                  <a:latin typeface="Arial Rounded MT Bold" pitchFamily="34" charset="0"/>
                </a:rPr>
                <a:t>Call me.</a:t>
              </a:r>
              <a:endParaRPr lang="en-US" sz="9600" b="1" dirty="0">
                <a:latin typeface="Arial Rounded MT Bold" pitchFamily="34" charset="0"/>
              </a:endParaRPr>
            </a:p>
          </p:txBody>
        </p: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0"/>
            <a:ext cx="4274705" cy="5717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9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5943600"/>
            <a:ext cx="9144000" cy="846386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4900" b="1" dirty="0" smtClean="0"/>
              <a:t>自分からやってみようと思ったとき</a:t>
            </a:r>
            <a:endParaRPr lang="en-US" sz="49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23464" y="584537"/>
            <a:ext cx="35871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/>
              <a:t>Let me try.</a:t>
            </a:r>
            <a:endParaRPr lang="en-US" sz="6000" b="1" dirty="0"/>
          </a:p>
        </p:txBody>
      </p:sp>
      <p:pic>
        <p:nvPicPr>
          <p:cNvPr id="4098" name="Picture 2" descr="http://www.clipartpal.com/_thumbs/pd/education/raising_hands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" r="6558" b="11541"/>
          <a:stretch/>
        </p:blipFill>
        <p:spPr bwMode="auto">
          <a:xfrm>
            <a:off x="76200" y="3357562"/>
            <a:ext cx="9067800" cy="2392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角丸四角形吹き出し 1"/>
          <p:cNvSpPr/>
          <p:nvPr/>
        </p:nvSpPr>
        <p:spPr>
          <a:xfrm>
            <a:off x="44355" y="366215"/>
            <a:ext cx="8964313" cy="2590800"/>
          </a:xfrm>
          <a:prstGeom prst="wedgeRoundRectCallout">
            <a:avLst>
              <a:gd name="adj1" fmla="val 38876"/>
              <a:gd name="adj2" fmla="val 99902"/>
              <a:gd name="adj3" fmla="val 16667"/>
            </a:avLst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0" dirty="0" smtClean="0">
                <a:latin typeface="Arial Rounded MT Bold" pitchFamily="34" charset="0"/>
              </a:rPr>
              <a:t>Let me try!</a:t>
            </a:r>
            <a:endParaRPr kumimoji="1" lang="ja-JP" altLang="en-US" sz="12000" dirty="0">
              <a:latin typeface="Arial Rounded MT Bold" pitchFamily="34" charset="0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20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143248"/>
            <a:ext cx="5143536" cy="2697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ounded Rectangular Callout 4"/>
          <p:cNvSpPr/>
          <p:nvPr/>
        </p:nvSpPr>
        <p:spPr>
          <a:xfrm>
            <a:off x="142844" y="142852"/>
            <a:ext cx="6143668" cy="3056910"/>
          </a:xfrm>
          <a:prstGeom prst="wedgeRoundRectCallout">
            <a:avLst>
              <a:gd name="adj1" fmla="val -781"/>
              <a:gd name="adj2" fmla="val 73123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5"/>
          <p:cNvSpPr txBox="1"/>
          <p:nvPr/>
        </p:nvSpPr>
        <p:spPr>
          <a:xfrm>
            <a:off x="-428660" y="214290"/>
            <a:ext cx="73855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Arial Rounded MT Bold" pitchFamily="34" charset="0"/>
              </a:rPr>
              <a:t>Could you help me?</a:t>
            </a:r>
            <a:endParaRPr lang="en-US" sz="9600" b="1" dirty="0">
              <a:latin typeface="Arial Rounded MT Bold" pitchFamily="34" charset="0"/>
            </a:endParaRPr>
          </a:p>
        </p:txBody>
      </p:sp>
      <p:sp>
        <p:nvSpPr>
          <p:cNvPr id="9" name="Rectangle 3"/>
          <p:cNvSpPr/>
          <p:nvPr/>
        </p:nvSpPr>
        <p:spPr>
          <a:xfrm>
            <a:off x="0" y="5786454"/>
            <a:ext cx="9144000" cy="98488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5800" b="1" dirty="0" smtClean="0"/>
              <a:t>先生に助けてもらいたいとき</a:t>
            </a:r>
            <a:endParaRPr lang="en-US" sz="5800" b="1" dirty="0"/>
          </a:p>
        </p:txBody>
      </p:sp>
      <p:sp>
        <p:nvSpPr>
          <p:cNvPr id="12" name="円形吹き出し 11"/>
          <p:cNvSpPr/>
          <p:nvPr/>
        </p:nvSpPr>
        <p:spPr>
          <a:xfrm>
            <a:off x="6858016" y="1785926"/>
            <a:ext cx="2214578" cy="2143140"/>
          </a:xfrm>
          <a:prstGeom prst="wedgeEllipseCallout">
            <a:avLst>
              <a:gd name="adj1" fmla="val -40574"/>
              <a:gd name="adj2" fmla="val 6752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000" b="1" dirty="0" smtClean="0">
                <a:latin typeface="Arial Rounded MT Bold" pitchFamily="34" charset="0"/>
              </a:rPr>
              <a:t>Yes!</a:t>
            </a:r>
            <a:endParaRPr kumimoji="1" lang="ja-JP" altLang="en-US" sz="5000" b="1" dirty="0">
              <a:latin typeface="Arial Rounded MT Bold" pitchFamily="34" charset="0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1042191" y="153043"/>
            <a:ext cx="7059618" cy="1676400"/>
          </a:xfrm>
          <a:prstGeom prst="wedgeRoundRectCallout">
            <a:avLst>
              <a:gd name="adj1" fmla="val 3372"/>
              <a:gd name="adj2" fmla="val 91242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1164" y="6019798"/>
            <a:ext cx="8175636" cy="769441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4400" b="1" dirty="0" smtClean="0"/>
              <a:t>先生に言われたことがすんだとき </a:t>
            </a:r>
            <a:endParaRPr lang="en-US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14160" y="229005"/>
            <a:ext cx="691567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800" b="1" dirty="0" smtClean="0"/>
              <a:t>I’m finished.</a:t>
            </a:r>
            <a:endParaRPr lang="en-US" sz="9800" b="1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438400"/>
            <a:ext cx="6505839" cy="3581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グループ化 9"/>
          <p:cNvGrpSpPr/>
          <p:nvPr/>
        </p:nvGrpSpPr>
        <p:grpSpPr>
          <a:xfrm>
            <a:off x="1447800" y="4602938"/>
            <a:ext cx="2424620" cy="1100694"/>
            <a:chOff x="1447800" y="4602938"/>
            <a:chExt cx="2424620" cy="1100694"/>
          </a:xfrm>
        </p:grpSpPr>
        <p:sp>
          <p:nvSpPr>
            <p:cNvPr id="3" name="正方形/長方形 2"/>
            <p:cNvSpPr/>
            <p:nvPr/>
          </p:nvSpPr>
          <p:spPr>
            <a:xfrm rot="18673878">
              <a:off x="2844501" y="4359300"/>
              <a:ext cx="619812" cy="127407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/>
            <p:cNvSpPr/>
            <p:nvPr/>
          </p:nvSpPr>
          <p:spPr>
            <a:xfrm rot="20299769">
              <a:off x="2236959" y="5097516"/>
              <a:ext cx="989552" cy="587931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/>
          </p:nvSpPr>
          <p:spPr>
            <a:xfrm rot="19025211">
              <a:off x="3428022" y="5025782"/>
              <a:ext cx="444398" cy="456621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/>
            <p:cNvSpPr/>
            <p:nvPr/>
          </p:nvSpPr>
          <p:spPr>
            <a:xfrm rot="19332753">
              <a:off x="1994379" y="4750145"/>
              <a:ext cx="486819" cy="953487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1447800" y="4733377"/>
              <a:ext cx="715576" cy="404422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2292564" y="4602938"/>
              <a:ext cx="715576" cy="404422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4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1472" y="5770923"/>
            <a:ext cx="8302273" cy="101566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ja-JP" sz="6000" dirty="0" smtClean="0"/>
              <a:t> </a:t>
            </a:r>
            <a:r>
              <a:rPr lang="ja-JP" altLang="en-US" sz="6000" b="1" dirty="0" smtClean="0"/>
              <a:t>用意ができていないとき </a:t>
            </a:r>
            <a:endParaRPr lang="en-US" sz="6000" b="1" dirty="0"/>
          </a:p>
        </p:txBody>
      </p:sp>
      <p:sp>
        <p:nvSpPr>
          <p:cNvPr id="5" name="Oval Callout 4"/>
          <p:cNvSpPr/>
          <p:nvPr/>
        </p:nvSpPr>
        <p:spPr>
          <a:xfrm>
            <a:off x="3332936" y="549710"/>
            <a:ext cx="5442610" cy="2117290"/>
          </a:xfrm>
          <a:prstGeom prst="wedgeEllipseCallout">
            <a:avLst>
              <a:gd name="adj1" fmla="val -41196"/>
              <a:gd name="adj2" fmla="val 866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39570" y="788217"/>
            <a:ext cx="44884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0" b="1" dirty="0" smtClean="0">
                <a:latin typeface="Arial Rounded MT Bold" pitchFamily="34" charset="0"/>
              </a:rPr>
              <a:t>Not yet</a:t>
            </a:r>
            <a:r>
              <a:rPr lang="en-US" sz="9000" b="1" dirty="0" smtClean="0"/>
              <a:t>.</a:t>
            </a:r>
            <a:endParaRPr lang="en-US" sz="9000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73" y="785794"/>
            <a:ext cx="4270113" cy="4899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正方形/長方形 8"/>
          <p:cNvSpPr/>
          <p:nvPr/>
        </p:nvSpPr>
        <p:spPr>
          <a:xfrm rot="20305905">
            <a:off x="1368764" y="3769699"/>
            <a:ext cx="1517375" cy="9712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 rot="20194341">
            <a:off x="2151709" y="3802311"/>
            <a:ext cx="958282" cy="7713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 rot="19213123">
            <a:off x="2842844" y="3755657"/>
            <a:ext cx="406937" cy="7713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60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/>
          <p:cNvGrpSpPr/>
          <p:nvPr/>
        </p:nvGrpSpPr>
        <p:grpSpPr>
          <a:xfrm>
            <a:off x="152400" y="76200"/>
            <a:ext cx="4876800" cy="2438400"/>
            <a:chOff x="152400" y="76200"/>
            <a:chExt cx="4876800" cy="2438400"/>
          </a:xfrm>
        </p:grpSpPr>
        <p:sp>
          <p:nvSpPr>
            <p:cNvPr id="7" name="Oval Callout 6"/>
            <p:cNvSpPr/>
            <p:nvPr/>
          </p:nvSpPr>
          <p:spPr>
            <a:xfrm>
              <a:off x="152400" y="76200"/>
              <a:ext cx="4038600" cy="2438400"/>
            </a:xfrm>
            <a:prstGeom prst="wedgeEllipseCallout">
              <a:avLst>
                <a:gd name="adj1" fmla="val 4874"/>
                <a:gd name="adj2" fmla="val 74662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838200" y="214580"/>
              <a:ext cx="4191000" cy="20928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500" b="1" dirty="0" smtClean="0">
                  <a:latin typeface="Arial Rounded MT Bold" pitchFamily="34" charset="0"/>
                </a:rPr>
                <a:t>That’s</a:t>
              </a:r>
            </a:p>
            <a:p>
              <a:r>
                <a:rPr lang="en-US" sz="6500" b="1" dirty="0" smtClean="0">
                  <a:latin typeface="Arial Rounded MT Bold" pitchFamily="34" charset="0"/>
                </a:rPr>
                <a:t> great!</a:t>
              </a:r>
              <a:endParaRPr lang="en-US" sz="6500" b="1" dirty="0">
                <a:latin typeface="Arial Rounded MT Bold" pitchFamily="34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1" y="5857892"/>
            <a:ext cx="9144000" cy="92333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5200" b="1" dirty="0" smtClean="0"/>
              <a:t>人が発表したとき、拍手しながら </a:t>
            </a:r>
            <a:endParaRPr lang="en-US" sz="5200" b="1" dirty="0"/>
          </a:p>
        </p:txBody>
      </p:sp>
      <p:grpSp>
        <p:nvGrpSpPr>
          <p:cNvPr id="12" name="グループ化 11"/>
          <p:cNvGrpSpPr/>
          <p:nvPr/>
        </p:nvGrpSpPr>
        <p:grpSpPr>
          <a:xfrm>
            <a:off x="4572000" y="51987"/>
            <a:ext cx="4400027" cy="972796"/>
            <a:chOff x="4572000" y="51987"/>
            <a:chExt cx="4400027" cy="972796"/>
          </a:xfrm>
        </p:grpSpPr>
        <p:sp>
          <p:nvSpPr>
            <p:cNvPr id="2" name="四角形吹き出し 1"/>
            <p:cNvSpPr/>
            <p:nvPr/>
          </p:nvSpPr>
          <p:spPr>
            <a:xfrm>
              <a:off x="4572000" y="51987"/>
              <a:ext cx="4389791" cy="938719"/>
            </a:xfrm>
            <a:prstGeom prst="wedgeRectCallout">
              <a:avLst>
                <a:gd name="adj1" fmla="val -15860"/>
                <a:gd name="adj2" fmla="val 129378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Rectangle 7"/>
            <p:cNvSpPr/>
            <p:nvPr/>
          </p:nvSpPr>
          <p:spPr>
            <a:xfrm>
              <a:off x="4857227" y="86064"/>
              <a:ext cx="4114800" cy="9387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5500" b="1" dirty="0" smtClean="0">
                  <a:latin typeface="Arial Rounded MT Bold" pitchFamily="34" charset="0"/>
                </a:rPr>
                <a:t>Thank you!</a:t>
              </a:r>
            </a:p>
          </p:txBody>
        </p:sp>
      </p:grp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801" y="1828800"/>
            <a:ext cx="65913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9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/>
          <p:cNvGrpSpPr/>
          <p:nvPr/>
        </p:nvGrpSpPr>
        <p:grpSpPr>
          <a:xfrm>
            <a:off x="28433" y="94986"/>
            <a:ext cx="9115567" cy="2116961"/>
            <a:chOff x="28433" y="94986"/>
            <a:chExt cx="9115567" cy="2116961"/>
          </a:xfrm>
        </p:grpSpPr>
        <p:sp>
          <p:nvSpPr>
            <p:cNvPr id="4" name="Oval Callout 3"/>
            <p:cNvSpPr/>
            <p:nvPr/>
          </p:nvSpPr>
          <p:spPr>
            <a:xfrm>
              <a:off x="28433" y="94986"/>
              <a:ext cx="8972723" cy="2116961"/>
            </a:xfrm>
            <a:prstGeom prst="wedgeEllipseCallout">
              <a:avLst>
                <a:gd name="adj1" fmla="val 14720"/>
                <a:gd name="adj2" fmla="val 995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28596" y="428604"/>
              <a:ext cx="871540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b="1" dirty="0" smtClean="0">
                  <a:latin typeface="Arial Rounded MT Bold" pitchFamily="34" charset="0"/>
                </a:rPr>
                <a:t>Please check.</a:t>
              </a:r>
              <a:endParaRPr lang="en-US" sz="9600" b="1" dirty="0">
                <a:latin typeface="Arial Rounded MT Bold" pitchFamily="34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-32" y="5929330"/>
            <a:ext cx="9144032" cy="892552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5200" b="1" dirty="0" smtClean="0"/>
              <a:t>これでいいかどうか聞きたいとき </a:t>
            </a:r>
            <a:endParaRPr lang="en-US" sz="5200" b="1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189" y="2401373"/>
            <a:ext cx="4852987" cy="3579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グループ化 8"/>
          <p:cNvGrpSpPr/>
          <p:nvPr/>
        </p:nvGrpSpPr>
        <p:grpSpPr>
          <a:xfrm>
            <a:off x="3286835" y="3789041"/>
            <a:ext cx="2209800" cy="2002160"/>
            <a:chOff x="5486400" y="3638769"/>
            <a:chExt cx="2209800" cy="1923831"/>
          </a:xfrm>
        </p:grpSpPr>
        <p:sp>
          <p:nvSpPr>
            <p:cNvPr id="3" name="角丸四角形 2"/>
            <p:cNvSpPr/>
            <p:nvPr/>
          </p:nvSpPr>
          <p:spPr>
            <a:xfrm>
              <a:off x="6858000" y="5181600"/>
              <a:ext cx="609600" cy="381000"/>
            </a:xfrm>
            <a:prstGeom prst="round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/楕円 6"/>
            <p:cNvSpPr/>
            <p:nvPr/>
          </p:nvSpPr>
          <p:spPr>
            <a:xfrm>
              <a:off x="7315200" y="5181600"/>
              <a:ext cx="381000" cy="1905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5486400" y="3638769"/>
              <a:ext cx="228600" cy="552231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17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00166" y="5715016"/>
            <a:ext cx="5715040" cy="1107996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6600" b="1" dirty="0" smtClean="0"/>
              <a:t>質問があるとき </a:t>
            </a:r>
            <a:endParaRPr lang="en-US" sz="6600" b="1" dirty="0"/>
          </a:p>
        </p:txBody>
      </p:sp>
      <p:grpSp>
        <p:nvGrpSpPr>
          <p:cNvPr id="9" name="グループ化 8"/>
          <p:cNvGrpSpPr/>
          <p:nvPr/>
        </p:nvGrpSpPr>
        <p:grpSpPr>
          <a:xfrm>
            <a:off x="3257264" y="285728"/>
            <a:ext cx="5767788" cy="4952189"/>
            <a:chOff x="3257264" y="285728"/>
            <a:chExt cx="5767788" cy="4952189"/>
          </a:xfrm>
        </p:grpSpPr>
        <p:sp>
          <p:nvSpPr>
            <p:cNvPr id="5" name="Rounded Rectangular Callout 4"/>
            <p:cNvSpPr/>
            <p:nvPr/>
          </p:nvSpPr>
          <p:spPr>
            <a:xfrm>
              <a:off x="3339818" y="285728"/>
              <a:ext cx="5661338" cy="4071769"/>
            </a:xfrm>
            <a:prstGeom prst="wedgeRoundRectCallout">
              <a:avLst>
                <a:gd name="adj1" fmla="val -70676"/>
                <a:gd name="adj2" fmla="val 5901"/>
                <a:gd name="adj3" fmla="val 166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257264" y="990600"/>
              <a:ext cx="5767788" cy="42473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0" b="1" dirty="0" smtClean="0">
                  <a:latin typeface="Arial Rounded MT Bold" pitchFamily="34" charset="0"/>
                </a:rPr>
                <a:t>I</a:t>
              </a:r>
              <a:r>
                <a:rPr lang="ja-JP" altLang="en-US" sz="9000" b="1" dirty="0" smtClean="0">
                  <a:latin typeface="Arial Rounded MT Bold" pitchFamily="34" charset="0"/>
                </a:rPr>
                <a:t>　</a:t>
              </a:r>
              <a:r>
                <a:rPr lang="en-US" altLang="ja-JP" sz="9000" b="1" dirty="0" smtClean="0">
                  <a:latin typeface="Arial Rounded MT Bold" pitchFamily="34" charset="0"/>
                </a:rPr>
                <a:t>have a</a:t>
              </a:r>
            </a:p>
            <a:p>
              <a:pPr algn="ctr"/>
              <a:r>
                <a:rPr lang="en-US" sz="9000" b="1" dirty="0">
                  <a:latin typeface="Arial Rounded MT Bold" pitchFamily="34" charset="0"/>
                </a:rPr>
                <a:t>q</a:t>
              </a:r>
              <a:r>
                <a:rPr lang="en-US" sz="9000" b="1" dirty="0" smtClean="0">
                  <a:latin typeface="Arial Rounded MT Bold" pitchFamily="34" charset="0"/>
                </a:rPr>
                <a:t>uestion. </a:t>
              </a:r>
            </a:p>
            <a:p>
              <a:pPr algn="ctr"/>
              <a:endParaRPr lang="en-US" sz="9000" b="1" dirty="0" smtClean="0">
                <a:latin typeface="Arial Rounded MT Bold" pitchFamily="34" charset="0"/>
              </a:endParaRPr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52316" y="586667"/>
            <a:ext cx="3605284" cy="5204534"/>
            <a:chOff x="52316" y="586667"/>
            <a:chExt cx="3605284" cy="5204534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16" y="586667"/>
              <a:ext cx="3605284" cy="52045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角丸四角形 6"/>
            <p:cNvSpPr/>
            <p:nvPr/>
          </p:nvSpPr>
          <p:spPr>
            <a:xfrm>
              <a:off x="1854958" y="586667"/>
              <a:ext cx="1060858" cy="18342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716" b="62480"/>
          <a:stretch/>
        </p:blipFill>
        <p:spPr bwMode="auto">
          <a:xfrm rot="2801659">
            <a:off x="251907" y="113686"/>
            <a:ext cx="920702" cy="94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716" b="62480"/>
          <a:stretch/>
        </p:blipFill>
        <p:spPr bwMode="auto">
          <a:xfrm rot="2801659">
            <a:off x="1171190" y="113686"/>
            <a:ext cx="920702" cy="94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50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85102" y="345996"/>
            <a:ext cx="9099309" cy="1295400"/>
          </a:xfrm>
          <a:prstGeom prst="wedgeRoundRectCallout">
            <a:avLst>
              <a:gd name="adj1" fmla="val 11534"/>
              <a:gd name="adj2" fmla="val 174176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24" y="533400"/>
            <a:ext cx="925586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latin typeface="Arial Rounded MT Bold" pitchFamily="34" charset="0"/>
              </a:rPr>
              <a:t>How do you read this?</a:t>
            </a:r>
            <a:endParaRPr lang="en-US" sz="6600" b="1" dirty="0">
              <a:latin typeface="Arial Rounded MT Bol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407" y="5857892"/>
            <a:ext cx="9001187" cy="92333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5200" b="1" dirty="0" smtClean="0"/>
              <a:t>英語の読み方がわからないとき </a:t>
            </a:r>
            <a:endParaRPr lang="en-US" sz="52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951"/>
          <a:stretch/>
        </p:blipFill>
        <p:spPr bwMode="auto">
          <a:xfrm>
            <a:off x="1020170" y="1816290"/>
            <a:ext cx="5786885" cy="4113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5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/>
        </p:nvGrpSpPr>
        <p:grpSpPr>
          <a:xfrm>
            <a:off x="228600" y="381000"/>
            <a:ext cx="5334000" cy="4708981"/>
            <a:chOff x="228600" y="381000"/>
            <a:chExt cx="5334000" cy="4708981"/>
          </a:xfrm>
        </p:grpSpPr>
        <p:sp>
          <p:nvSpPr>
            <p:cNvPr id="2" name="角丸四角形吹き出し 1"/>
            <p:cNvSpPr/>
            <p:nvPr/>
          </p:nvSpPr>
          <p:spPr>
            <a:xfrm>
              <a:off x="228600" y="457199"/>
              <a:ext cx="5334000" cy="4632781"/>
            </a:xfrm>
            <a:prstGeom prst="wedgeRoundRectCallout">
              <a:avLst>
                <a:gd name="adj1" fmla="val 68938"/>
                <a:gd name="adj2" fmla="val 20096"/>
                <a:gd name="adj3" fmla="val 1666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35876" y="381000"/>
              <a:ext cx="5126724" cy="47089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0" b="1" dirty="0" smtClean="0">
                  <a:latin typeface="Arial Rounded MT Bold" pitchFamily="34" charset="0"/>
                </a:rPr>
                <a:t>Sorry, </a:t>
              </a:r>
            </a:p>
            <a:p>
              <a:r>
                <a:rPr lang="en-US" sz="10000" b="1" dirty="0" smtClean="0">
                  <a:latin typeface="Arial Rounded MT Bold" pitchFamily="34" charset="0"/>
                </a:rPr>
                <a:t>I have </a:t>
              </a:r>
            </a:p>
            <a:p>
              <a:r>
                <a:rPr lang="en-US" sz="10000" b="1" dirty="0" smtClean="0">
                  <a:latin typeface="Arial Rounded MT Bold" pitchFamily="34" charset="0"/>
                </a:rPr>
                <a:t>no idea.</a:t>
              </a:r>
              <a:endParaRPr lang="en-US" sz="10000" b="1" dirty="0">
                <a:latin typeface="Arial Rounded MT Bold" pitchFamily="34" charset="0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-32" y="5715000"/>
            <a:ext cx="9144032" cy="969496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5700" b="1" dirty="0" smtClean="0"/>
              <a:t>質問の答えがわからないとき</a:t>
            </a:r>
            <a:endParaRPr lang="en-US" sz="57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716" y="214290"/>
            <a:ext cx="3048000" cy="5637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35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891761"/>
            <a:ext cx="9144000" cy="78483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4500" b="1" dirty="0" smtClean="0"/>
              <a:t>教室から帰るとき、笑顔で手を振って</a:t>
            </a:r>
            <a:endParaRPr lang="en-US" sz="4500" b="1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186804" y="76838"/>
            <a:ext cx="4914900" cy="3199762"/>
            <a:chOff x="186804" y="76838"/>
            <a:chExt cx="4914900" cy="3199762"/>
          </a:xfrm>
        </p:grpSpPr>
        <p:sp>
          <p:nvSpPr>
            <p:cNvPr id="5" name="Rounded Rectangular Callout 4"/>
            <p:cNvSpPr/>
            <p:nvPr/>
          </p:nvSpPr>
          <p:spPr>
            <a:xfrm>
              <a:off x="434454" y="76838"/>
              <a:ext cx="4419600" cy="3199762"/>
            </a:xfrm>
            <a:prstGeom prst="wedgeRoundRectCallout">
              <a:avLst>
                <a:gd name="adj1" fmla="val 66418"/>
                <a:gd name="adj2" fmla="val 68858"/>
                <a:gd name="adj3" fmla="val 166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6804" y="228600"/>
              <a:ext cx="4914900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Arial Rounded MT Bold" pitchFamily="34" charset="0"/>
                </a:rPr>
                <a:t>B</a:t>
              </a:r>
              <a:r>
                <a:rPr lang="en-US" sz="8000" b="1" dirty="0" smtClean="0">
                  <a:latin typeface="Arial Rounded MT Bold" pitchFamily="34" charset="0"/>
                </a:rPr>
                <a:t>ye!</a:t>
              </a:r>
            </a:p>
            <a:p>
              <a:pPr algn="ctr"/>
              <a:r>
                <a:rPr lang="en-US" sz="8000" b="1" dirty="0" smtClean="0">
                  <a:latin typeface="Arial Rounded MT Bold" pitchFamily="34" charset="0"/>
                </a:rPr>
                <a:t>See You!</a:t>
              </a:r>
              <a:endParaRPr lang="en-US" sz="8000" b="1" dirty="0">
                <a:latin typeface="Arial Rounded MT Bold" pitchFamily="34" charset="0"/>
              </a:endParaRPr>
            </a:p>
          </p:txBody>
        </p:sp>
      </p:grp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0"/>
            <a:ext cx="3581400" cy="5891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15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805113"/>
            <a:ext cx="7000924" cy="312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5"/>
          <p:cNvSpPr/>
          <p:nvPr/>
        </p:nvSpPr>
        <p:spPr>
          <a:xfrm>
            <a:off x="357158" y="5857892"/>
            <a:ext cx="8634095" cy="92333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5400" b="1" dirty="0" smtClean="0"/>
              <a:t>次の授業の持ち物を聞くとき </a:t>
            </a:r>
            <a:endParaRPr lang="en-US" sz="5400" b="1" dirty="0"/>
          </a:p>
        </p:txBody>
      </p:sp>
      <p:sp>
        <p:nvSpPr>
          <p:cNvPr id="4" name="TextBox 4"/>
          <p:cNvSpPr txBox="1"/>
          <p:nvPr/>
        </p:nvSpPr>
        <p:spPr>
          <a:xfrm>
            <a:off x="0" y="357166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 smtClean="0">
                <a:latin typeface="Arial Rounded MT Bold" pitchFamily="34" charset="0"/>
              </a:rPr>
              <a:t>What should we bring</a:t>
            </a:r>
          </a:p>
          <a:p>
            <a:pPr algn="ctr"/>
            <a:r>
              <a:rPr lang="en-US" sz="6400" b="1" dirty="0" smtClean="0">
                <a:latin typeface="Arial Rounded MT Bold" pitchFamily="34" charset="0"/>
              </a:rPr>
              <a:t>for tomorrow?</a:t>
            </a:r>
            <a:endParaRPr lang="en-US" sz="6400" b="1" dirty="0">
              <a:latin typeface="Arial Rounded MT Bold" pitchFamily="34" charset="0"/>
            </a:endParaRPr>
          </a:p>
        </p:txBody>
      </p:sp>
      <p:sp>
        <p:nvSpPr>
          <p:cNvPr id="5" name="Rounded Rectangular Callout 3"/>
          <p:cNvSpPr/>
          <p:nvPr/>
        </p:nvSpPr>
        <p:spPr>
          <a:xfrm>
            <a:off x="44691" y="214290"/>
            <a:ext cx="8956465" cy="2297186"/>
          </a:xfrm>
          <a:prstGeom prst="wedgeRoundRectCallout">
            <a:avLst>
              <a:gd name="adj1" fmla="val -25663"/>
              <a:gd name="adj2" fmla="val 9159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276872"/>
            <a:ext cx="3312368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3"/>
          <p:cNvSpPr/>
          <p:nvPr/>
        </p:nvSpPr>
        <p:spPr>
          <a:xfrm>
            <a:off x="2143108" y="5801701"/>
            <a:ext cx="5643602" cy="98488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5800" b="1" dirty="0" smtClean="0">
                <a:solidFill>
                  <a:prstClr val="black"/>
                </a:solidFill>
              </a:rPr>
              <a:t>話を聞いてるとき</a:t>
            </a:r>
            <a:endParaRPr lang="en-US" sz="5800" b="1" dirty="0">
              <a:solidFill>
                <a:prstClr val="black"/>
              </a:solidFill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-285784" y="142852"/>
            <a:ext cx="7385592" cy="2143140"/>
            <a:chOff x="-285784" y="142852"/>
            <a:chExt cx="7385592" cy="2143140"/>
          </a:xfrm>
        </p:grpSpPr>
        <p:sp>
          <p:nvSpPr>
            <p:cNvPr id="5" name="Rounded Rectangular Callout 4"/>
            <p:cNvSpPr/>
            <p:nvPr/>
          </p:nvSpPr>
          <p:spPr>
            <a:xfrm>
              <a:off x="142844" y="142852"/>
              <a:ext cx="6715172" cy="2143140"/>
            </a:xfrm>
            <a:prstGeom prst="wedgeRoundRectCallout">
              <a:avLst>
                <a:gd name="adj1" fmla="val -6825"/>
                <a:gd name="adj2" fmla="val 90135"/>
                <a:gd name="adj3" fmla="val 166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285784" y="214290"/>
              <a:ext cx="7385592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0" b="1" dirty="0" smtClean="0">
                  <a:solidFill>
                    <a:prstClr val="black"/>
                  </a:solidFill>
                  <a:latin typeface="Arial Rounded MT Bold" pitchFamily="34" charset="0"/>
                </a:rPr>
                <a:t>Oh, I see</a:t>
              </a:r>
              <a:endParaRPr lang="en-US" sz="12000" b="1" dirty="0">
                <a:solidFill>
                  <a:prstClr val="black"/>
                </a:solidFill>
                <a:latin typeface="Arial Rounded MT Bold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679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492896"/>
            <a:ext cx="3528392" cy="3157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928662" y="5715016"/>
            <a:ext cx="7429552" cy="98488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5800" b="1" dirty="0" smtClean="0"/>
              <a:t>聞きとれなかったとき</a:t>
            </a:r>
            <a:endParaRPr lang="en-US" sz="5800" b="1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142844" y="142852"/>
            <a:ext cx="8072494" cy="2357454"/>
          </a:xfrm>
          <a:prstGeom prst="wedgeRoundRectCallout">
            <a:avLst>
              <a:gd name="adj1" fmla="val -5208"/>
              <a:gd name="adj2" fmla="val 99476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0034" y="285728"/>
            <a:ext cx="738559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0" b="1" dirty="0" smtClean="0">
                <a:latin typeface="Arial Rounded MT Bold" pitchFamily="34" charset="0"/>
              </a:rPr>
              <a:t>Pardon?</a:t>
            </a:r>
            <a:endParaRPr lang="en-US" sz="13000" b="1" dirty="0">
              <a:latin typeface="Arial Rounded MT Bold" pitchFamily="34" charset="0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68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348880"/>
            <a:ext cx="3024336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3"/>
          <p:cNvSpPr/>
          <p:nvPr/>
        </p:nvSpPr>
        <p:spPr>
          <a:xfrm>
            <a:off x="1785918" y="5801701"/>
            <a:ext cx="6000792" cy="98488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5800" b="1" dirty="0" smtClean="0"/>
              <a:t>話を聞いてるとき</a:t>
            </a:r>
            <a:endParaRPr lang="en-US" sz="5800" b="1" dirty="0"/>
          </a:p>
        </p:txBody>
      </p:sp>
      <p:grpSp>
        <p:nvGrpSpPr>
          <p:cNvPr id="4" name="グループ化 4"/>
          <p:cNvGrpSpPr/>
          <p:nvPr/>
        </p:nvGrpSpPr>
        <p:grpSpPr>
          <a:xfrm>
            <a:off x="-428660" y="142852"/>
            <a:ext cx="7385592" cy="2143140"/>
            <a:chOff x="-428660" y="142852"/>
            <a:chExt cx="7385592" cy="2143140"/>
          </a:xfrm>
        </p:grpSpPr>
        <p:sp>
          <p:nvSpPr>
            <p:cNvPr id="5" name="Rounded Rectangular Callout 4"/>
            <p:cNvSpPr/>
            <p:nvPr/>
          </p:nvSpPr>
          <p:spPr>
            <a:xfrm>
              <a:off x="142844" y="142852"/>
              <a:ext cx="6000792" cy="2143140"/>
            </a:xfrm>
            <a:prstGeom prst="wedgeRoundRectCallout">
              <a:avLst>
                <a:gd name="adj1" fmla="val -728"/>
                <a:gd name="adj2" fmla="val 89498"/>
                <a:gd name="adj3" fmla="val 166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428660" y="214290"/>
              <a:ext cx="7385592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0" b="1" dirty="0" smtClean="0">
                  <a:latin typeface="Arial Rounded MT Bold" pitchFamily="34" charset="0"/>
                </a:rPr>
                <a:t>Uh-huh</a:t>
              </a:r>
              <a:endParaRPr lang="en-US" sz="12000" b="1" dirty="0">
                <a:latin typeface="Arial Rounded MT Bold" pitchFamily="34" charset="0"/>
              </a:endParaRPr>
            </a:p>
          </p:txBody>
        </p:sp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7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499992" y="2348880"/>
            <a:ext cx="2952328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3"/>
          <p:cNvSpPr/>
          <p:nvPr/>
        </p:nvSpPr>
        <p:spPr>
          <a:xfrm>
            <a:off x="2500298" y="5678590"/>
            <a:ext cx="4071966" cy="110799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6600" b="1" dirty="0" smtClean="0"/>
              <a:t>ほめるとき</a:t>
            </a:r>
            <a:endParaRPr lang="en-US" sz="6600" b="1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142844" y="142852"/>
            <a:ext cx="8858312" cy="2143140"/>
            <a:chOff x="142844" y="142852"/>
            <a:chExt cx="8858312" cy="2143140"/>
          </a:xfrm>
        </p:grpSpPr>
        <p:sp>
          <p:nvSpPr>
            <p:cNvPr id="5" name="Rounded Rectangular Callout 4"/>
            <p:cNvSpPr/>
            <p:nvPr/>
          </p:nvSpPr>
          <p:spPr>
            <a:xfrm>
              <a:off x="142844" y="142852"/>
              <a:ext cx="8858312" cy="2143140"/>
            </a:xfrm>
            <a:prstGeom prst="wedgeRoundRectCallout">
              <a:avLst>
                <a:gd name="adj1" fmla="val -728"/>
                <a:gd name="adj2" fmla="val 89498"/>
                <a:gd name="adj3" fmla="val 166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4282" y="357166"/>
              <a:ext cx="8643966" cy="1785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0" b="1" dirty="0" smtClean="0">
                  <a:latin typeface="Arial Rounded MT Bold" pitchFamily="34" charset="0"/>
                </a:rPr>
                <a:t>That’s cool!</a:t>
              </a:r>
              <a:endParaRPr lang="en-US" sz="11000" b="1" dirty="0">
                <a:latin typeface="Arial Rounded MT Bold" pitchFamily="34" charset="0"/>
              </a:endParaRPr>
            </a:p>
          </p:txBody>
        </p:sp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21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996952"/>
            <a:ext cx="3384376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3"/>
          <p:cNvSpPr/>
          <p:nvPr/>
        </p:nvSpPr>
        <p:spPr>
          <a:xfrm>
            <a:off x="928662" y="5715016"/>
            <a:ext cx="7429552" cy="110799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6600" b="1" dirty="0" smtClean="0"/>
              <a:t>もう一度</a:t>
            </a:r>
            <a:r>
              <a:rPr lang="ja-JP" altLang="en-US" sz="5800" b="1" dirty="0" smtClean="0"/>
              <a:t>聞きたいとき</a:t>
            </a:r>
            <a:endParaRPr lang="en-US" sz="5800" b="1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142844" y="0"/>
            <a:ext cx="8072494" cy="3170099"/>
            <a:chOff x="142844" y="0"/>
            <a:chExt cx="8072494" cy="3170099"/>
          </a:xfrm>
        </p:grpSpPr>
        <p:sp>
          <p:nvSpPr>
            <p:cNvPr id="5" name="Rounded Rectangular Callout 4"/>
            <p:cNvSpPr/>
            <p:nvPr/>
          </p:nvSpPr>
          <p:spPr>
            <a:xfrm>
              <a:off x="142844" y="142852"/>
              <a:ext cx="8072494" cy="2928958"/>
            </a:xfrm>
            <a:prstGeom prst="wedgeRoundRectCallout">
              <a:avLst>
                <a:gd name="adj1" fmla="val -5546"/>
                <a:gd name="adj2" fmla="val 71688"/>
                <a:gd name="adj3" fmla="val 166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00034" y="0"/>
              <a:ext cx="7385592" cy="3170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0" b="1" dirty="0" smtClean="0">
                  <a:latin typeface="Arial Rounded MT Bold" pitchFamily="34" charset="0"/>
                </a:rPr>
                <a:t>Once more, please!</a:t>
              </a:r>
              <a:endParaRPr lang="en-US" sz="10000" b="1" dirty="0">
                <a:latin typeface="Arial Rounded MT Bold" pitchFamily="34" charset="0"/>
              </a:endParaRPr>
            </a:p>
          </p:txBody>
        </p:sp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6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276872"/>
            <a:ext cx="3816423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3"/>
          <p:cNvSpPr/>
          <p:nvPr/>
        </p:nvSpPr>
        <p:spPr>
          <a:xfrm>
            <a:off x="1500166" y="5832479"/>
            <a:ext cx="6929486" cy="954107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5600" b="1" dirty="0" smtClean="0"/>
              <a:t>話が信じられないとき</a:t>
            </a:r>
            <a:endParaRPr lang="en-US" sz="5600" b="1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-428660" y="0"/>
            <a:ext cx="7385592" cy="2331171"/>
            <a:chOff x="-428660" y="0"/>
            <a:chExt cx="7385592" cy="2331171"/>
          </a:xfrm>
        </p:grpSpPr>
        <p:sp>
          <p:nvSpPr>
            <p:cNvPr id="5" name="Rounded Rectangular Callout 4"/>
            <p:cNvSpPr/>
            <p:nvPr/>
          </p:nvSpPr>
          <p:spPr>
            <a:xfrm>
              <a:off x="142844" y="142852"/>
              <a:ext cx="6000792" cy="2143140"/>
            </a:xfrm>
            <a:prstGeom prst="wedgeRoundRectCallout">
              <a:avLst>
                <a:gd name="adj1" fmla="val -728"/>
                <a:gd name="adj2" fmla="val 89498"/>
                <a:gd name="adj3" fmla="val 166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428660" y="0"/>
              <a:ext cx="7385592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0" b="1" dirty="0" smtClean="0">
                  <a:latin typeface="Arial Rounded MT Bold" pitchFamily="34" charset="0"/>
                </a:rPr>
                <a:t>No way!</a:t>
              </a:r>
              <a:endParaRPr lang="en-US" sz="12000" b="1" dirty="0">
                <a:latin typeface="Arial Rounded MT Bold" pitchFamily="34" charset="0"/>
              </a:endParaRPr>
            </a:p>
          </p:txBody>
        </p:sp>
        <p:sp>
          <p:nvSpPr>
            <p:cNvPr id="7" name="TextBox 5"/>
            <p:cNvSpPr txBox="1"/>
            <p:nvPr/>
          </p:nvSpPr>
          <p:spPr>
            <a:xfrm>
              <a:off x="1285852" y="1500174"/>
              <a:ext cx="385762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4800" b="1" dirty="0" smtClean="0">
                  <a:latin typeface="Arial Rounded MT Bold" pitchFamily="34" charset="0"/>
                </a:rPr>
                <a:t>マジ！</a:t>
              </a:r>
              <a:endParaRPr lang="en-US" sz="4800" b="1" dirty="0">
                <a:latin typeface="Arial Rounded MT Bold" pitchFamily="34" charset="0"/>
              </a:endParaRPr>
            </a:p>
          </p:txBody>
        </p:sp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55975" y="2276872"/>
            <a:ext cx="2880321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643174" y="5643578"/>
            <a:ext cx="4000528" cy="110799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6600" b="1" dirty="0" smtClean="0"/>
              <a:t>ほめるとき</a:t>
            </a:r>
            <a:endParaRPr lang="en-US" sz="6600" b="1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0" y="142852"/>
            <a:ext cx="9429784" cy="2143140"/>
            <a:chOff x="0" y="142852"/>
            <a:chExt cx="9429784" cy="2143140"/>
          </a:xfrm>
        </p:grpSpPr>
        <p:sp>
          <p:nvSpPr>
            <p:cNvPr id="6" name="Rounded Rectangular Callout 4"/>
            <p:cNvSpPr/>
            <p:nvPr/>
          </p:nvSpPr>
          <p:spPr>
            <a:xfrm>
              <a:off x="142844" y="142852"/>
              <a:ext cx="9001156" cy="2143140"/>
            </a:xfrm>
            <a:prstGeom prst="wedgeRoundRectCallout">
              <a:avLst>
                <a:gd name="adj1" fmla="val -728"/>
                <a:gd name="adj2" fmla="val 89498"/>
                <a:gd name="adj3" fmla="val 166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5"/>
            <p:cNvSpPr txBox="1"/>
            <p:nvPr/>
          </p:nvSpPr>
          <p:spPr>
            <a:xfrm>
              <a:off x="0" y="357166"/>
              <a:ext cx="9429784" cy="1785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0" b="1" dirty="0" smtClean="0">
                  <a:latin typeface="Arial Rounded MT Bold" pitchFamily="34" charset="0"/>
                </a:rPr>
                <a:t>That’s great!</a:t>
              </a:r>
              <a:endParaRPr lang="en-US" sz="11000" b="1" dirty="0">
                <a:latin typeface="Arial Rounded MT Bold" pitchFamily="34" charset="0"/>
              </a:endParaRPr>
            </a:p>
          </p:txBody>
        </p:sp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9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3450" y="2276872"/>
            <a:ext cx="2898750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85918" y="5801701"/>
            <a:ext cx="6000792" cy="98488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5800" b="1" dirty="0" smtClean="0">
                <a:solidFill>
                  <a:prstClr val="black"/>
                </a:solidFill>
              </a:rPr>
              <a:t>話を聞いてるとき</a:t>
            </a:r>
            <a:endParaRPr lang="en-US" sz="5800" b="1" dirty="0">
              <a:solidFill>
                <a:prstClr val="black"/>
              </a:solidFill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-428660" y="142852"/>
            <a:ext cx="7385592" cy="2143140"/>
            <a:chOff x="-428660" y="142852"/>
            <a:chExt cx="7385592" cy="2143140"/>
          </a:xfrm>
        </p:grpSpPr>
        <p:sp>
          <p:nvSpPr>
            <p:cNvPr id="6" name="Rounded Rectangular Callout 4"/>
            <p:cNvSpPr/>
            <p:nvPr/>
          </p:nvSpPr>
          <p:spPr>
            <a:xfrm>
              <a:off x="142844" y="142852"/>
              <a:ext cx="6000792" cy="2143140"/>
            </a:xfrm>
            <a:prstGeom prst="wedgeRoundRectCallout">
              <a:avLst>
                <a:gd name="adj1" fmla="val -728"/>
                <a:gd name="adj2" fmla="val 89498"/>
                <a:gd name="adj3" fmla="val 166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7" name="TextBox 5"/>
            <p:cNvSpPr txBox="1"/>
            <p:nvPr/>
          </p:nvSpPr>
          <p:spPr>
            <a:xfrm>
              <a:off x="-428660" y="214290"/>
              <a:ext cx="7385592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0" b="1" dirty="0" smtClean="0">
                  <a:solidFill>
                    <a:prstClr val="black"/>
                  </a:solidFill>
                  <a:latin typeface="Arial Rounded MT Bold" pitchFamily="34" charset="0"/>
                </a:rPr>
                <a:t>Really?</a:t>
              </a:r>
              <a:endParaRPr lang="en-US" sz="12000" b="1" dirty="0">
                <a:solidFill>
                  <a:prstClr val="black"/>
                </a:solidFill>
                <a:latin typeface="Arial Rounded MT Bold" pitchFamily="34" charset="0"/>
              </a:endParaRPr>
            </a:p>
          </p:txBody>
        </p:sp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1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132856"/>
            <a:ext cx="3210396" cy="3672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3"/>
          <p:cNvSpPr/>
          <p:nvPr/>
        </p:nvSpPr>
        <p:spPr>
          <a:xfrm>
            <a:off x="1785918" y="5801701"/>
            <a:ext cx="6143668" cy="98488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5800" b="1" dirty="0" smtClean="0"/>
              <a:t>話がおもしろいとき</a:t>
            </a:r>
            <a:endParaRPr lang="en-US" sz="5800" b="1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0" y="142852"/>
            <a:ext cx="9396536" cy="2143140"/>
            <a:chOff x="0" y="142852"/>
            <a:chExt cx="9429784" cy="2143140"/>
          </a:xfrm>
        </p:grpSpPr>
        <p:sp>
          <p:nvSpPr>
            <p:cNvPr id="5" name="Rounded Rectangular Callout 4"/>
            <p:cNvSpPr/>
            <p:nvPr/>
          </p:nvSpPr>
          <p:spPr>
            <a:xfrm>
              <a:off x="142844" y="142852"/>
              <a:ext cx="9001156" cy="2143140"/>
            </a:xfrm>
            <a:prstGeom prst="wedgeRoundRectCallout">
              <a:avLst>
                <a:gd name="adj1" fmla="val -728"/>
                <a:gd name="adj2" fmla="val 89498"/>
                <a:gd name="adj3" fmla="val 166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0" y="357166"/>
              <a:ext cx="9429784" cy="1785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0" b="1" dirty="0" smtClean="0">
                  <a:latin typeface="Arial Rounded MT Bold" pitchFamily="34" charset="0"/>
                </a:rPr>
                <a:t>That’s funny!</a:t>
              </a:r>
              <a:endParaRPr lang="en-US" sz="11000" b="1" dirty="0">
                <a:latin typeface="Arial Rounded MT Bold" pitchFamily="34" charset="0"/>
              </a:endParaRPr>
            </a:p>
          </p:txBody>
        </p:sp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39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/>
          <p:nvPr/>
        </p:nvSpPr>
        <p:spPr>
          <a:xfrm>
            <a:off x="3000364" y="0"/>
            <a:ext cx="6061454" cy="5867400"/>
          </a:xfrm>
          <a:prstGeom prst="wedgeEllipseCallout">
            <a:avLst>
              <a:gd name="adj1" fmla="val -63177"/>
              <a:gd name="adj2" fmla="val 1053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 smtClean="0">
                <a:solidFill>
                  <a:sysClr val="windowText" lastClr="000000"/>
                </a:solidFill>
                <a:latin typeface="Arial Rounded MT Bold" pitchFamily="34" charset="0"/>
              </a:rPr>
              <a:t>How do you say __ in  English?</a:t>
            </a:r>
            <a:endParaRPr lang="en-US" sz="7500" b="1" dirty="0">
              <a:solidFill>
                <a:sysClr val="windowText" lastClr="000000"/>
              </a:solidFill>
              <a:latin typeface="Arial Rounded MT Bol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6019800"/>
            <a:ext cx="8986756" cy="707886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4000" b="1" dirty="0" smtClean="0"/>
              <a:t>英語でこれをなんと言うかわからないとき</a:t>
            </a:r>
            <a:endParaRPr lang="en-US" sz="4000" b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5" y="937581"/>
            <a:ext cx="2921889" cy="485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194" b="73465"/>
          <a:stretch/>
        </p:blipFill>
        <p:spPr bwMode="auto">
          <a:xfrm rot="1597819">
            <a:off x="1210847" y="282489"/>
            <a:ext cx="699063" cy="1310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9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348880"/>
            <a:ext cx="2592287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3"/>
          <p:cNvSpPr/>
          <p:nvPr/>
        </p:nvSpPr>
        <p:spPr>
          <a:xfrm>
            <a:off x="2627784" y="5828491"/>
            <a:ext cx="3744416" cy="98488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5800" b="1" dirty="0" smtClean="0">
                <a:solidFill>
                  <a:prstClr val="black"/>
                </a:solidFill>
              </a:rPr>
              <a:t>残念</a:t>
            </a:r>
            <a:r>
              <a:rPr lang="ja-JP" altLang="en-US" sz="5800" b="1" dirty="0" smtClean="0">
                <a:solidFill>
                  <a:prstClr val="black"/>
                </a:solidFill>
              </a:rPr>
              <a:t>なとき</a:t>
            </a:r>
            <a:endParaRPr lang="en-US" sz="5800" b="1" dirty="0">
              <a:solidFill>
                <a:prstClr val="black"/>
              </a:solidFill>
            </a:endParaRPr>
          </a:p>
        </p:txBody>
      </p:sp>
      <p:grpSp>
        <p:nvGrpSpPr>
          <p:cNvPr id="4" name="グループ化 4"/>
          <p:cNvGrpSpPr/>
          <p:nvPr/>
        </p:nvGrpSpPr>
        <p:grpSpPr>
          <a:xfrm>
            <a:off x="-428660" y="142852"/>
            <a:ext cx="7385592" cy="2164319"/>
            <a:chOff x="-428660" y="142852"/>
            <a:chExt cx="7385592" cy="2164319"/>
          </a:xfrm>
        </p:grpSpPr>
        <p:sp>
          <p:nvSpPr>
            <p:cNvPr id="5" name="Rounded Rectangular Callout 4"/>
            <p:cNvSpPr/>
            <p:nvPr/>
          </p:nvSpPr>
          <p:spPr>
            <a:xfrm>
              <a:off x="142844" y="142852"/>
              <a:ext cx="6000792" cy="2143140"/>
            </a:xfrm>
            <a:prstGeom prst="wedgeRoundRectCallout">
              <a:avLst>
                <a:gd name="adj1" fmla="val -728"/>
                <a:gd name="adj2" fmla="val 89498"/>
                <a:gd name="adj3" fmla="val 166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428660" y="214290"/>
              <a:ext cx="7385592" cy="2092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0" b="1" dirty="0" err="1" smtClean="0">
                  <a:solidFill>
                    <a:prstClr val="black"/>
                  </a:solidFill>
                  <a:latin typeface="Arial Rounded MT Bold" pitchFamily="34" charset="0"/>
                </a:rPr>
                <a:t>Oh,no</a:t>
              </a:r>
              <a:r>
                <a:rPr lang="en-US" sz="13000" b="1" dirty="0" smtClean="0">
                  <a:solidFill>
                    <a:prstClr val="black"/>
                  </a:solidFill>
                  <a:latin typeface="Arial Rounded MT Bold" pitchFamily="34" charset="0"/>
                </a:rPr>
                <a:t>!</a:t>
              </a:r>
              <a:endParaRPr lang="en-US" sz="13000" b="1" dirty="0">
                <a:solidFill>
                  <a:prstClr val="black"/>
                </a:solidFill>
                <a:latin typeface="Arial Rounded MT Bold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538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496" y="5920824"/>
            <a:ext cx="8929718" cy="892552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5200" b="1" dirty="0" smtClean="0"/>
              <a:t>英語の書き方がわからないとき </a:t>
            </a:r>
            <a:endParaRPr lang="en-US" sz="5200" b="1" dirty="0"/>
          </a:p>
        </p:txBody>
      </p:sp>
      <p:sp>
        <p:nvSpPr>
          <p:cNvPr id="5" name="Oval Callout 4"/>
          <p:cNvSpPr/>
          <p:nvPr/>
        </p:nvSpPr>
        <p:spPr>
          <a:xfrm>
            <a:off x="0" y="152399"/>
            <a:ext cx="9067800" cy="1828801"/>
          </a:xfrm>
          <a:prstGeom prst="wedgeEllipseCallout">
            <a:avLst>
              <a:gd name="adj1" fmla="val -29401"/>
              <a:gd name="adj2" fmla="val 70315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537611"/>
            <a:ext cx="845462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latin typeface="Arial Rounded MT Bold" pitchFamily="34" charset="0"/>
              </a:rPr>
              <a:t>How do you spell__?</a:t>
            </a:r>
            <a:endParaRPr lang="en-US" sz="6600" b="1" dirty="0">
              <a:latin typeface="Arial Rounded MT Bold" pitchFamily="34" charset="0"/>
            </a:endParaRPr>
          </a:p>
        </p:txBody>
      </p:sp>
      <p:sp>
        <p:nvSpPr>
          <p:cNvPr id="3" name="雲形吹き出し 2"/>
          <p:cNvSpPr/>
          <p:nvPr/>
        </p:nvSpPr>
        <p:spPr>
          <a:xfrm>
            <a:off x="5863658" y="2629711"/>
            <a:ext cx="3280342" cy="2476500"/>
          </a:xfrm>
          <a:prstGeom prst="cloudCallout">
            <a:avLst>
              <a:gd name="adj1" fmla="val -71643"/>
              <a:gd name="adj2" fmla="val -41971"/>
            </a:avLst>
          </a:prstGeom>
          <a:ln w="19050">
            <a:solidFill>
              <a:schemeClr val="tx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000" b="1" dirty="0" err="1">
                <a:latin typeface="Arial Rounded MT Bold" pitchFamily="34" charset="0"/>
              </a:rPr>
              <a:t>a</a:t>
            </a:r>
            <a:r>
              <a:rPr kumimoji="1" lang="en-US" altLang="ja-JP" sz="4000" b="1" dirty="0" err="1" smtClean="0">
                <a:latin typeface="Arial Rounded MT Bold" pitchFamily="34" charset="0"/>
              </a:rPr>
              <a:t>p</a:t>
            </a:r>
            <a:r>
              <a:rPr kumimoji="1" lang="en-US" altLang="ja-JP" sz="4000" b="1" dirty="0" smtClean="0">
                <a:latin typeface="Arial Rounded MT Bold" pitchFamily="34" charset="0"/>
              </a:rPr>
              <a:t> _ _ _</a:t>
            </a:r>
            <a:endParaRPr kumimoji="1" lang="ja-JP" altLang="en-US" sz="4000" b="1" dirty="0">
              <a:latin typeface="Arial Rounded MT Bold" pitchFamily="34" charset="0"/>
            </a:endParaRPr>
          </a:p>
        </p:txBody>
      </p:sp>
      <p:sp>
        <p:nvSpPr>
          <p:cNvPr id="7" name="AutoShape 2" descr="data:image/jpeg;base64,/9j/4AAQSkZJRgABAQAAAQABAAD/2wCEAAkGBhAQEBIUEBIUEBAQDxQPEA8QEhQQERQQExAVFRQQFBUXGyYfFxkjGRISHy8gIycrLywsFR4xNTArNSYrLCkBCQoKDgwOGg8PGikkHyQqLCwqLiwqLS8qKikqLCkqLCwsLSksLS4qKSopKSwsLCwsLCwpKiwsLCwuLjQsKiwpMP/AABEIAOYA2wMBIgACEQEDEQH/xAAcAAEAAQUBAQAAAAAAAAAAAAAAAQQFBgcIAwL/xABFEAABAwICBwQGBwUGBwAAAAABAAIDBBEFEgcTITFBUWEGInGBFDJSkZKhIzNCYnKCsRU0Q1OiY3OywcLRFyQlVFWz8f/EABsBAAIDAQEBAAAAAAAAAAAAAAAEAQMFAgYH/8QAOBEAAgECAwQJAwIEBwAAAAAAAAECAxEEEiEFMWFxE0FRgZGhscHRIjLwBuEUQnLxIyQzQ1Jiwv/aAAwDAQACEQMRAD8A3irNjHbGgpP3mqhid7DpGmTyYLuPuWmNI9FjtPMfTKx81E82jmZmgp9p2RzNhtq3dTcHmscpoJYvVpYnX2l0UgDj1u8XPvStfEqlpbXml6iWJxaoO1rvi0l4s3PU6Z8MH1XpFT/cU0lvfIGhW2bTgwEBuH1N3Gzc74WAnlfMbHotaDFyPrIJ2dcmsb72k/ovr9sUkgLXSNF9hbJeM+5wCQlj63VDTx9DNltOve6p6ePobGOmao4Yabfeq2A/JhUf8ZKr/wAYLdKxt/nGsEoJwTkLg8gXY8EOzs5kj7Q3HyPFXANS09p1ou1l4P5E57YxEXa0fB/Jl1HpuDr58PnBabObHLC9w8WuLT8tqu9JpiwxxAmM1ITs/wCZp5Gtv+Noc23W61tUUQfYg5Xt9SQDaOh5tPEf/V90c2cEOGV7TkkZvF99xzaQQR4rpbWnvcUztbcqJXcU14fJvLDsYp6luanminb7UMjZB72kqsXP7sGiz52AwyjaJqdxgkB55mWv53V5wTSFilI8xz5cRjaMzc9oaoxbBdrx3ZHNvtDhfaNu1O0Np0auj0fH5NDDbYw9bSX0vju8f7G50Vi7NdtKPEAdQ+0rBeSmlGrnj/Ew8OouOqvq0077jXTvqgiIgkIixfSN2lNDQvdH+8TkU1MOOuk2Z/Brczvy9VDdldglcwHt32okxCpkgikcygpnmF+rcWek1DfXu4bdWw92wO0gnkrRg2K1WGuD6J7nRt2yUMsjnQyN3nJcnVScnDzuqOipnNMVNSxuqJ3N7kTbAkA96aRx2Mbc3LjxKznCdD8ktnYlUXbxpKMmOMj2XzHvvFuWVYtN4nEVekg7R6r7rcus05qjShkkrv8AOs2FgeMR1lNDURX1c8bZG5hZwBHqkcwbjyVcvGjo44Y2RxNEccbQxjGizWtaLBoC9ltmYEREAEREAEREAEREAedRTskY5kjWvY9pa9jwHNc0ixaQdhC0/wBr9HMtAXTULXTUW10lKLumpxvLouL4/u7xwutyIq6tKNWOWSKq1GFaOSaujnOLFKcgETR2IuPpGj5E7FL62neLXbL91g11/JoK2J2y0ZEvdU4aGsmd3pqNxDYZzxcw7opeu48bbSsGpKsPLmkOjljOWWCUFssbuTmn9dxXm8VhXh3eza7b+uh5HG4KWFeazce2/roWpnZuKR+cxCAD1GxHVyXP2nFhsOgHmeAqRg0zPqqqQfdma2dvzs75q7hi9AxISxM3vfjr63M2WLqPe9Ox6rzuWZs9bH68LKhvtQPyPt+B+w+RXi7H4GzMc7NA530UjJ2GI5Tta+57pyu433PKvs87Yxdxtc2AG1zney0Da49AvFlEZSHTtGUfVwOs4C4tnfwL7bLbht3naiNSD1nHw0v3ar0sEasGs042XB2v3O68LWKqOxAIIIO4g3B8151tIXNBZskjOeMndmtYtPRwu0+PRUbuzDGm9M99K7f9Ebxk/eiddp8rJ6fVU/7xDr4x/HpRdwHN8J2/CSqlFN3pyvwej+H434FCgm70pXfY9H8Ple77Cp9EjqBHM0uilaM0U8Z1c8TuIDhyNwQdmwrMey2kWSN7KfFCA57gyCvaA2GUncyUbopD8J4W44ZglfFI+QRPa9jrTttvaXEiRhadrSHAOsf5iuNfRRzRujkGZjxYj/MdQdvkmcPjqmEqZXfL2Pq/ccwu0quBq5HfJ2PqT7OxrwNzotTaOu28lMWUle8viMhgpqt5uWStOUU0pPA2BY488pW2V6+nUjUjmi7o93Sqwqxzwd0FpbSBjXpWJPF/oMNYYQeBqXtDpn/lbkZ8XNbbxzFW0lNPO/1YIXzEbr5GE5R1Nrea59osPkqfR6dxJmxGpGvcN9pXGWof5MzBK42TcVTjvk7d3WP4ZJSc3uir/BtLRDgWSldVyttNXnWNv6zKUbIGDoR3+ucLPl8QQtY1rWjK1rQ1rRuDQLAe5facjFRSityFm3J3YREXRAREQAREQAREQAREQAREQAWO9q+wtLiADpAYqhg+iq4e7MzoT9tv3XXHgsiRQ0mrMhpNWZpHG8AxLDwTNB6ZC3dU0gN7X3yw2LmcyW5grZQ17qkfRSwtHERkzSD4g3L5tK6BVjxnsPh1YS6opYpHn+LlyS356xtnfNZVbZVKesPpfivAxMRsWhPWn9L8V4M1XTYa1hzbXvtYySHM+3IcGjo0AKrDFl0miGg/hy1kI5R1chH9eZUtRoejIszEK9v4pInj/wBYPzWdPYtZv715mTP9PV5O/SJ+JjM9RHGLyPawHYMxDbnkL7yvD06ST6llh/NmBYz8rPWd8h1V3OieupzmpqmmnPOpgdFKRy1rHOJ8wrfXUmI037zQSlo3y0hFWy3MtbZ4Hi1K1Nl16Wqjm/OzeJVti4mjqoZu/wBt5ap+zMbnGTWPZUnb6TGcjvDIO6W9CDfiV5jGZqc5a1oyXs2siH0Rvu1rd8Z67l6xdp6Z5yse57xvjbFKXjoW5dnmvuSaaQECNsbSLEzWe4jlq2m3vclv8T7ay046NcvizXAVtV+3ER046Ncuvus1wPjURympjeA+OXVyWB2Fr4g3MCPvROII5LP9Gnat8gdRVTs1TTsDoZXb6il3CQ83tNmu8jxWrGYTJRnWU5MzCLS05s3u5i68FtjbEnu8bnmqxuI5xFVUbrz0smti4G42SU7xvGZt2kdQtLB1/wCHqXTvB2T4Pdd9nuuRrbPxP8LVunenKyfB2tdrq91yNj6ZKy1AyAb6yqigcOOqaTLJ8o7eaxvRjQ67FZJCLtoqSzek1S7f46th+Iql7c9po8RqcPdCbxNoZKux3iSaQRZHD2m6t496umirHKGmgq5Kmqp4JKiufZs08cbzFCxsbO64g7xJ71sv68V/THzf7Hvftoc35I2sixWfSjg7N9fAfwOMn+EFeB0vYL/3rPKOY/6E+KmYosTi0q4M7dXQj8Rcz/E0K6UnbDDpfqq2mkPJlRE4+4OugC8IvljwRcEEcwbhfSACIiACIiACIiACIiACIiACIsD7UaXaSke6Knaa2oYbOZE4NhY72ZJjcA9ACVDaSuzuEJTeWKu+BniLQWI6TsXnOyaOkb7FNEHOt1klufcFYqjE6uW+trauS+8GqlDfhaQB7krLGUlxNelsPFzV2kub+LnTD5ABckAczsHzVBUdo6OP6ypgZbfmmjb+pXMz8NicbuaXnm9z3n5lS3DoRujZ8AKreOh1JjUf07W/mnHz/Y3J2o7WdmagWqnwVTuBhjkmlH4ZIm5m7t4cFrDF8YiY4fsr0x0ebbHiAjMQb/ZuLtYB0KoQLbtngpStbFKqrOCfPUuf6YoVFau8y5L3uV8Ha0DZUROh++36WL3jaPMKZ4w53pFE5rn2+kY1w1czRwdb1X8ne9W9Uz6BmbM28b/biJY75b/NIKlBO8dPNP8AOZg4v9EQi3PBzt/1lqnwuVfZ8sMlXKwOY0vb3XCxY4NL5G24d5x9yt2F07dUxxa0ueM7nEC5LiTv81WUL3Noap5cXOc6c5zvNm5A428AvmmZZjByY0f0hXX1lzS8FY2tk4fJGMJfyx573+x9ho5D3KURcmzKJBAXlJSRu9ZjT4tBXsoUptbhacE96PimjdEbwSSwHeDBLJFbyBt8lkuF6ScXprAVDapg+xVxhzrf3rLOv1N1jqK6OIqR3MQq4WlLfFehtjA9N9M8htdC+jcdmtH09PfmXt7zPNthxK2LR1sczGvie2WNwu18bg9pHQjYuYVUYNilTQyayilMDibvi2up5OkkW7zFiE7Txqek0ZlXZ7WtN9x04iwfsPpRgryIZ2+i1ttkRdeOW290L/tc8p2jra6zhPppq6MxpxdmERFJAREQARFjmkHtN+z6CWZttcbQ04PGeQ5WbONtrvBhQSk27IwXSjpBe+R9DRPLGxnLW1DDZ2a37rG7gfacN27mtcRRNaAGgNaNwCQRZRYkuJJc552lz3G7nk8SSSV9rCr1nVlw6j6Ls3Z8cLTWn1Pe/bkEUolzXUSFKKlqKMudmY8sfa197SBwc07CpST3nNRSirxV/wA/OwqUVEMQczZO3J/aN70Z897fNVrXAi4NwdxG0KZRcd5VCcamkd/WtzXNBAvprCV7eiGx8Cfkq20juVNRV5MoWm2EuPF7XH4p7L1y28ti+JG/9LjHNsQ98w/3VydQFdSmle//ACl7HnNkxjLNmfVH/wBFAiqX0pCo6upZF67gDwG9x8BvKIvNojXqUoRjmcklxPtFRGolk+rbq2/zJRt/Kz/detNSBhJLnPc7e5xv5AbgFY42WrMqUsz+lXXbu8O304nuiIuCqSChSoQUHxLEHWvcEEOa4GzmuG0OaRtBHNbY0aaS3SubR17wajdTVLtgnA/hv4CUf1eO/VS+Jog4W2g3Ba5ps5rhtDmngQdt0zQruk+ApicMqy4nU6LB9F/bk18BiqCPTaYAS8NbGdjKho67iOB8Qs4W0mmro8+04uzCIikgLTemzE9ZWUtOD3YIXVbxwzyO1cd+oDZD5rci507a1muxavfwbO2nb0EELWkD82Y+aXxUstJmpsil0uLgn1a+H7lpUoiwj6VFBERAxGIREUHTiQQqN2GAG8TjCTts3awnqw7PdZVqLpScdwrVoQn9y+Vya1RTw1NTHvbHKOYcYj53BCr4+0DspDqV9y0i7ZIyLkW4kLwUKJKMt8V5+zM+rhHNWzy8vdN+ZRGtl9Gih9HddmqzOL2AHI8ONhfjZXWftBUP9SCOPrJKX/JoH6qnRTJQlvit7fX194hDZ0KW6cvLq7jwlNRJ9ZNlHswtEY+I3KiCijYbtb3jvee84+LjtXuinM7WXkd9BCLvvfHX1CIigrkQiIgWkFClQgXYREQQVmB42aCsgqgSGxPDJwPtU0hAkBHG2xw6tXS7XggEG4IuCNxHNctSxBzS07nNLT4EWW/NHGMifCqN7z3xAInfihJiPzYtbBTvFx7DF2hTtNSXX7GVIiJ4zQuYJ35pql2/PWVDr+NQ8foAun1yxS3s6+/Wy38dc+/zSOO/01z+T0P6eX+af9L9Ue6IiyD38QiIoGYkqERBY2ERFIvIKFKhAtIIiIFZBQpUIFZBERSLSIREQKyChSoQLsIiIICuOBduHUsAhuRq5Jdgv9qd7v8AUrcsYrqeV0shYO7ndb37fndaGB+58jM2l9i5nZaIi1DGC5ekZllnb7NXUN91Q9dQrm7tRTarE8QZutWukA6TMbIP8SSxqvT7zd2DPLirdsWvR+xb1KhSsc9/FhERBepBERB1mCIiCqUgoREFEmEREC0mQiIpFpMIiIFpMhERArIKFKhAuwiIgCVkfZTsrr6Vklr55J9vhUyN/wAljZdYXO4bfct4aLsIa3CKLMO8+IzHxmkfJ/rWjgVrJmVtF6RXMzRERaZkBaI0r0Gpxd7uFVSRTX+/ETC4fC2P3re61Tp0oLChqBuZNJSvPSZmZn9USoxEc1OSH9nVeixUJcbeOnua0REWCfRoyClQiC1SJRQiCc4REQcOQREQVSkERQgXkwiIpF5MKFKhAtJhERAtJhQiIKgiIgCnxAnVPttc5uRoG8uf3QB1uV0/hFBqKeGIboYY4vgYG/5Lnzslh/pOJ0MW8ekCoeOGSnGs2/mDB5rpBa+CjaF+0w9oSvUt2IIiJ0zwsX0mYP6VhVUxou9kWvj56yEiQAeOQj8xWUKHtBBBFwRYg7iOSATscuQyhzQ4bnNDh4EXX2vfFMJNHVVNKd1PO4R33mB/0kR+FwHkV4Lz1SGSTifRsNX6WlGp2oIiKsaUwiIgnOEREHLkEUIgqcgiIpKZSCIiCiUiEREC8mERQgokwiIg5CIvmSQNBJ3NBJ8ALqSDYGhPCNZWVNSfVp4m0sfIySESSEdQ1rB+dbmWIaKcENLhcGcWlqAauXnnmOYA9QzIPJZevQU4ZIqJ5irPPNy7QiIuysIiIA05prwUx1VNVtHcnZ6HMeUjbvhJ8RrG/lWALoTtx2d9PoJ4B9Y5maF27LOw5ozfh3gB4ErnamlLmgkZXbnNOwteDZzSOhBCy8bTs1M9NsbEXg6T6tVy/v6nqiIs89BnCIiCc4REQcuQREQcOQRFCCpyJUIiCiUgiIgolIKERBwEREAFW4Bghrq2mpQLslk1k55U8XekvyvYN8XKiW0dCGAnJPXPH159Hpif5Ebu+8dHSX+BN4WnnqX7BLG1clO3W9DaTW2AA2ACwHRSiLZMAIiIAIiIALQmk7s76FiLntFqevvOy25tQ365nndr/M8lvtYzpD7KftGhfG2wnjInpnHhMy+Vp6OF2n8XRVVafSQcRjDVnQqKa/EaDRecMuYbQWuBLXsOwte02cwjmCCF9rAaadmezjUUldEoihBOYlFCIIcyUUIg4cgiIgrcgiIgqcgoREHAREQARELgBc7ANpPRSQetFhclXPDTQ7JKmTV5vYjG2WX8rLn3LpbDcPjp4Y4YhljhjbGxvJrRYfotcaGOymWN1fMLSVLclK072Ut757c5CL+AbzW0Ft4el0cNd557FVulqXW5bgiImBUIiIAIiIAIiIA0jpb7K+iVXpcTbU1Y4NnsNkdVbY88hIBv9odVhS6XxjCYquCSCdueKZhY9vQ8RyINiDwIC5xxjBZqCpfSz3L4+9FKRYTQE9yUdeBHAgrNxlH/AHF3m1s7FWXRS7vgpkRFmmxnCIiCM4REQcuQRQiDm4REQQEREAEREAFd+x/ZZ2J1jYbH0aIiSseNg1e9sAPtPI8hcq1U9NLPLHBTt1lRO7JEzh1kdyY0XJPRdDdjuykWG0rIY+8715pSLOlmd60h/QDgAAn8JQzPO9xm43EZV0cd73l6jjDQA0BrWgANAsAALAAcAvpEWqYoREQAREQAREQAREQAWMdvexUeJ0+W4jqYiZKaf2JLbWu5sdYAjwPBZOiGr6Ep21Ry5LFJHI+KdhiniOWWJ28HgRzad4I3hFvbt7o/ixOMOaRDWRNOoqLcN+qkA9aM/LeOujsSoJ6SbUVcRgm3tB2skb7cT9z2/McVkYjDOH1R3ehuYbFqosst/qeKIiSHwiITbadg5lSQEVN+0of5jPiH6r3jkDhdpDhzBBHyUuLW9EKUXuZ9IiLk6CIiACgBznMjjYZZpXZIoWbXvceA6czwCqcHwuorpdTRR66Qeu/dDEPalfuHHYNpst3dhdHUGGtL3HX1kjbS1Lm2sP5UQ+wz5njyDtDCuestEIYnGRp/TDV+h46ONH7cOjMk2WSunaNbINrY2bxBF90cT9o7eSzREWskkrIw223dhERSQEREAEREAEREAEREAEREAFbcd7O0tdEYqqJsrN4vcOa72mOG1p6goiANWY5oWnhu6iqmyRjbqqwEPaOQljBzebVrKsxB0MurewF9y27XktuOpaD8kRUSw1KTu0MxxdaCspGcdmtF9bXMbIZ4KaFwvdgfPNbwcGtHvK2Dguh3DILOlY6tkH26t2dt+kYswe4nqiLuFKEPtRXOtUqfczK24FShuUU8IZ7IiYG+61lY8T0XYTUXLqSON5/iQXp3353jIv5oisKjEsR0FgXNJWyM5R1TGzt8M7crgPesLx7sTXUVtaaaQE2BjklafEh0ez3lEVMqFOW9DEcTVjuk/wA5nlgnZGtrCRF6Oy28ySy/o2Las9wXQcy4dX1LpxvNPADTxHo51y9w8wiIjQpxeiCeJqzVnI2RhmFQUsbYqeNkMTdzI2hrfHZvPVVaIrhcIiIAIiIAIiIA/9k="/>
          <p:cNvSpPr>
            <a:spLocks noChangeAspect="1" noChangeArrowheads="1"/>
          </p:cNvSpPr>
          <p:nvPr/>
        </p:nvSpPr>
        <p:spPr bwMode="auto">
          <a:xfrm>
            <a:off x="63500" y="-676275"/>
            <a:ext cx="1323975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" name="AutoShape 4" descr="data:image/jpeg;base64,/9j/4AAQSkZJRgABAQAAAQABAAD/2wCEAAkGBhAQEBIUEBIUEBAQDxQPEA8QEhQQERQQExAVFRQQFBUXGyYfFxkjGRISHy8gIycrLywsFR4xNTArNSYrLCkBCQoKDgwOGg8PGikkHyQqLCwqLiwqLS8qKikqLCkqLCwsLSksLS4qKSopKSwsLCwsLCwpKiwsLCwuLjQsKiwpMP/AABEIAOYA2wMBIgACEQEDEQH/xAAcAAEAAQUBAQAAAAAAAAAAAAAAAQQFBgcIAwL/xABFEAABAwICBwQGBwUGBwAAAAABAAIDBBEFEgcTITFBUWEGInGBFDJSkZKhIzNCYnKCsRU0Q1OiY3OywcLRFyQlVFWz8f/EABsBAAIDAQEBAAAAAAAAAAAAAAAEAQMFAgYH/8QAOBEAAgECAwQJAwIEBwAAAAAAAAECAxEEEiEFMWFxE0FRgZGhscHRIjLwBuEUQnLxIyQzQ1Jiwv/aAAwDAQACEQMRAD8A3irNjHbGgpP3mqhid7DpGmTyYLuPuWmNI9FjtPMfTKx81E82jmZmgp9p2RzNhtq3dTcHmscpoJYvVpYnX2l0UgDj1u8XPvStfEqlpbXml6iWJxaoO1rvi0l4s3PU6Z8MH1XpFT/cU0lvfIGhW2bTgwEBuH1N3Gzc74WAnlfMbHotaDFyPrIJ2dcmsb72k/ovr9sUkgLXSNF9hbJeM+5wCQlj63VDTx9DNltOve6p6ePobGOmao4Yabfeq2A/JhUf8ZKr/wAYLdKxt/nGsEoJwTkLg8gXY8EOzs5kj7Q3HyPFXANS09p1ou1l4P5E57YxEXa0fB/Jl1HpuDr58PnBabObHLC9w8WuLT8tqu9JpiwxxAmM1ITs/wCZp5Gtv+Noc23W61tUUQfYg5Xt9SQDaOh5tPEf/V90c2cEOGV7TkkZvF99xzaQQR4rpbWnvcUztbcqJXcU14fJvLDsYp6luanminb7UMjZB72kqsXP7sGiz52AwyjaJqdxgkB55mWv53V5wTSFilI8xz5cRjaMzc9oaoxbBdrx3ZHNvtDhfaNu1O0Np0auj0fH5NDDbYw9bSX0vju8f7G50Vi7NdtKPEAdQ+0rBeSmlGrnj/Ew8OouOqvq0077jXTvqgiIgkIixfSN2lNDQvdH+8TkU1MOOuk2Z/Brczvy9VDdldglcwHt32okxCpkgikcygpnmF+rcWek1DfXu4bdWw92wO0gnkrRg2K1WGuD6J7nRt2yUMsjnQyN3nJcnVScnDzuqOipnNMVNSxuqJ3N7kTbAkA96aRx2Mbc3LjxKznCdD8ktnYlUXbxpKMmOMj2XzHvvFuWVYtN4nEVekg7R6r7rcus05qjShkkrv8AOs2FgeMR1lNDURX1c8bZG5hZwBHqkcwbjyVcvGjo44Y2RxNEccbQxjGizWtaLBoC9ltmYEREAEREAEREAEREAedRTskY5kjWvY9pa9jwHNc0ixaQdhC0/wBr9HMtAXTULXTUW10lKLumpxvLouL4/u7xwutyIq6tKNWOWSKq1GFaOSaujnOLFKcgETR2IuPpGj5E7FL62neLXbL91g11/JoK2J2y0ZEvdU4aGsmd3pqNxDYZzxcw7opeu48bbSsGpKsPLmkOjljOWWCUFssbuTmn9dxXm8VhXh3eza7b+uh5HG4KWFeazce2/roWpnZuKR+cxCAD1GxHVyXP2nFhsOgHmeAqRg0zPqqqQfdma2dvzs75q7hi9AxISxM3vfjr63M2WLqPe9Ox6rzuWZs9bH68LKhvtQPyPt+B+w+RXi7H4GzMc7NA530UjJ2GI5Tta+57pyu433PKvs87Yxdxtc2AG1zney0Da49AvFlEZSHTtGUfVwOs4C4tnfwL7bLbht3naiNSD1nHw0v3ar0sEasGs042XB2v3O68LWKqOxAIIIO4g3B8151tIXNBZskjOeMndmtYtPRwu0+PRUbuzDGm9M99K7f9Ebxk/eiddp8rJ6fVU/7xDr4x/HpRdwHN8J2/CSqlFN3pyvwej+H434FCgm70pXfY9H8Ple77Cp9EjqBHM0uilaM0U8Z1c8TuIDhyNwQdmwrMey2kWSN7KfFCA57gyCvaA2GUncyUbopD8J4W44ZglfFI+QRPa9jrTttvaXEiRhadrSHAOsf5iuNfRRzRujkGZjxYj/MdQdvkmcPjqmEqZXfL2Pq/ccwu0quBq5HfJ2PqT7OxrwNzotTaOu28lMWUle8viMhgpqt5uWStOUU0pPA2BY488pW2V6+nUjUjmi7o93Sqwqxzwd0FpbSBjXpWJPF/oMNYYQeBqXtDpn/lbkZ8XNbbxzFW0lNPO/1YIXzEbr5GE5R1Nrea59osPkqfR6dxJmxGpGvcN9pXGWof5MzBK42TcVTjvk7d3WP4ZJSc3uir/BtLRDgWSldVyttNXnWNv6zKUbIGDoR3+ucLPl8QQtY1rWjK1rQ1rRuDQLAe5facjFRSityFm3J3YREXRAREQAREQAREQAREQAREQAWO9q+wtLiADpAYqhg+iq4e7MzoT9tv3XXHgsiRQ0mrMhpNWZpHG8AxLDwTNB6ZC3dU0gN7X3yw2LmcyW5grZQ17qkfRSwtHERkzSD4g3L5tK6BVjxnsPh1YS6opYpHn+LlyS356xtnfNZVbZVKesPpfivAxMRsWhPWn9L8V4M1XTYa1hzbXvtYySHM+3IcGjo0AKrDFl0miGg/hy1kI5R1chH9eZUtRoejIszEK9v4pInj/wBYPzWdPYtZv715mTP9PV5O/SJ+JjM9RHGLyPawHYMxDbnkL7yvD06ST6llh/NmBYz8rPWd8h1V3OieupzmpqmmnPOpgdFKRy1rHOJ8wrfXUmI037zQSlo3y0hFWy3MtbZ4Hi1K1Nl16Wqjm/OzeJVti4mjqoZu/wBt5ap+zMbnGTWPZUnb6TGcjvDIO6W9CDfiV5jGZqc5a1oyXs2siH0Rvu1rd8Z67l6xdp6Z5yse57xvjbFKXjoW5dnmvuSaaQECNsbSLEzWe4jlq2m3vclv8T7ay046NcvizXAVtV+3ER046Ncuvus1wPjURympjeA+OXVyWB2Fr4g3MCPvROII5LP9Gnat8gdRVTs1TTsDoZXb6il3CQ83tNmu8jxWrGYTJRnWU5MzCLS05s3u5i68FtjbEnu8bnmqxuI5xFVUbrz0smti4G42SU7xvGZt2kdQtLB1/wCHqXTvB2T4Pdd9nuuRrbPxP8LVunenKyfB2tdrq91yNj6ZKy1AyAb6yqigcOOqaTLJ8o7eaxvRjQ67FZJCLtoqSzek1S7f46th+Iql7c9po8RqcPdCbxNoZKux3iSaQRZHD2m6t496umirHKGmgq5Kmqp4JKiufZs08cbzFCxsbO64g7xJ71sv68V/THzf7Hvftoc35I2sixWfSjg7N9fAfwOMn+EFeB0vYL/3rPKOY/6E+KmYosTi0q4M7dXQj8Rcz/E0K6UnbDDpfqq2mkPJlRE4+4OugC8IvljwRcEEcwbhfSACIiACIiACIiACIiACIiACIsD7UaXaSke6Knaa2oYbOZE4NhY72ZJjcA9ACVDaSuzuEJTeWKu+BniLQWI6TsXnOyaOkb7FNEHOt1klufcFYqjE6uW+trauS+8GqlDfhaQB7krLGUlxNelsPFzV2kub+LnTD5ABckAczsHzVBUdo6OP6ypgZbfmmjb+pXMz8NicbuaXnm9z3n5lS3DoRujZ8AKreOh1JjUf07W/mnHz/Y3J2o7WdmagWqnwVTuBhjkmlH4ZIm5m7t4cFrDF8YiY4fsr0x0ebbHiAjMQb/ZuLtYB0KoQLbtngpStbFKqrOCfPUuf6YoVFau8y5L3uV8Ha0DZUROh++36WL3jaPMKZ4w53pFE5rn2+kY1w1czRwdb1X8ne9W9Uz6BmbM28b/biJY75b/NIKlBO8dPNP8AOZg4v9EQi3PBzt/1lqnwuVfZ8sMlXKwOY0vb3XCxY4NL5G24d5x9yt2F07dUxxa0ueM7nEC5LiTv81WUL3Noap5cXOc6c5zvNm5A428AvmmZZjByY0f0hXX1lzS8FY2tk4fJGMJfyx573+x9ho5D3KURcmzKJBAXlJSRu9ZjT4tBXsoUptbhacE96PimjdEbwSSwHeDBLJFbyBt8lkuF6ScXprAVDapg+xVxhzrf3rLOv1N1jqK6OIqR3MQq4WlLfFehtjA9N9M8htdC+jcdmtH09PfmXt7zPNthxK2LR1sczGvie2WNwu18bg9pHQjYuYVUYNilTQyayilMDibvi2up5OkkW7zFiE7Txqek0ZlXZ7WtN9x04iwfsPpRgryIZ2+i1ttkRdeOW290L/tc8p2jra6zhPppq6MxpxdmERFJAREQARFjmkHtN+z6CWZttcbQ04PGeQ5WbONtrvBhQSk27IwXSjpBe+R9DRPLGxnLW1DDZ2a37rG7gfacN27mtcRRNaAGgNaNwCQRZRYkuJJc552lz3G7nk8SSSV9rCr1nVlw6j6Ls3Z8cLTWn1Pe/bkEUolzXUSFKKlqKMudmY8sfa197SBwc07CpST3nNRSirxV/wA/OwqUVEMQczZO3J/aN70Z897fNVrXAi4NwdxG0KZRcd5VCcamkd/WtzXNBAvprCV7eiGx8Cfkq20juVNRV5MoWm2EuPF7XH4p7L1y28ti+JG/9LjHNsQ98w/3VydQFdSmle//ACl7HnNkxjLNmfVH/wBFAiqX0pCo6upZF67gDwG9x8BvKIvNojXqUoRjmcklxPtFRGolk+rbq2/zJRt/Kz/detNSBhJLnPc7e5xv5AbgFY42WrMqUsz+lXXbu8O304nuiIuCqSChSoQUHxLEHWvcEEOa4GzmuG0OaRtBHNbY0aaS3SubR17wajdTVLtgnA/hv4CUf1eO/VS+Jog4W2g3Ba5ps5rhtDmngQdt0zQruk+ApicMqy4nU6LB9F/bk18BiqCPTaYAS8NbGdjKho67iOB8Qs4W0mmro8+04uzCIikgLTemzE9ZWUtOD3YIXVbxwzyO1cd+oDZD5rci507a1muxavfwbO2nb0EELWkD82Y+aXxUstJmpsil0uLgn1a+H7lpUoiwj6VFBERAxGIREUHTiQQqN2GAG8TjCTts3awnqw7PdZVqLpScdwrVoQn9y+Vya1RTw1NTHvbHKOYcYj53BCr4+0DspDqV9y0i7ZIyLkW4kLwUKJKMt8V5+zM+rhHNWzy8vdN+ZRGtl9Gih9HddmqzOL2AHI8ONhfjZXWftBUP9SCOPrJKX/JoH6qnRTJQlvit7fX194hDZ0KW6cvLq7jwlNRJ9ZNlHswtEY+I3KiCijYbtb3jvee84+LjtXuinM7WXkd9BCLvvfHX1CIigrkQiIgWkFClQgXYREQQVmB42aCsgqgSGxPDJwPtU0hAkBHG2xw6tXS7XggEG4IuCNxHNctSxBzS07nNLT4EWW/NHGMifCqN7z3xAInfihJiPzYtbBTvFx7DF2hTtNSXX7GVIiJ4zQuYJ35pql2/PWVDr+NQ8foAun1yxS3s6+/Wy38dc+/zSOO/01z+T0P6eX+af9L9Ue6IiyD38QiIoGYkqERBY2ERFIvIKFKhAtIIiIFZBQpUIFZBERSLSIREQKyChSoQLsIiIICuOBduHUsAhuRq5Jdgv9qd7v8AUrcsYrqeV0shYO7ndb37fndaGB+58jM2l9i5nZaIi1DGC5ekZllnb7NXUN91Q9dQrm7tRTarE8QZutWukA6TMbIP8SSxqvT7zd2DPLirdsWvR+xb1KhSsc9/FhERBepBERB1mCIiCqUgoREFEmEREC0mQiIpFpMIiIFpMhERArIKFKhAuwiIgCVkfZTsrr6Vklr55J9vhUyN/wAljZdYXO4bfct4aLsIa3CKLMO8+IzHxmkfJ/rWjgVrJmVtF6RXMzRERaZkBaI0r0Gpxd7uFVSRTX+/ETC4fC2P3re61Tp0oLChqBuZNJSvPSZmZn9USoxEc1OSH9nVeixUJcbeOnua0REWCfRoyClQiC1SJRQiCc4REQcOQREQVSkERQgXkwiIpF5MKFKhAtJhERAtJhQiIKgiIgCnxAnVPttc5uRoG8uf3QB1uV0/hFBqKeGIboYY4vgYG/5Lnzslh/pOJ0MW8ekCoeOGSnGs2/mDB5rpBa+CjaF+0w9oSvUt2IIiJ0zwsX0mYP6VhVUxou9kWvj56yEiQAeOQj8xWUKHtBBBFwRYg7iOSATscuQyhzQ4bnNDh4EXX2vfFMJNHVVNKd1PO4R33mB/0kR+FwHkV4Lz1SGSTifRsNX6WlGp2oIiKsaUwiIgnOEREHLkEUIgqcgiIpKZSCIiCiUiEREC8mERQgokwiIg5CIvmSQNBJ3NBJ8ALqSDYGhPCNZWVNSfVp4m0sfIySESSEdQ1rB+dbmWIaKcENLhcGcWlqAauXnnmOYA9QzIPJZevQU4ZIqJ5irPPNy7QiIuysIiIA05prwUx1VNVtHcnZ6HMeUjbvhJ8RrG/lWALoTtx2d9PoJ4B9Y5maF27LOw5ozfh3gB4ErnamlLmgkZXbnNOwteDZzSOhBCy8bTs1M9NsbEXg6T6tVy/v6nqiIs89BnCIiCc4REQcuQREQcOQRFCCpyJUIiCiUgiIgolIKERBwEREAFW4Bghrq2mpQLslk1k55U8XekvyvYN8XKiW0dCGAnJPXPH159Hpif5Ebu+8dHSX+BN4WnnqX7BLG1clO3W9DaTW2AA2ACwHRSiLZMAIiIAIiIALQmk7s76FiLntFqevvOy25tQ365nndr/M8lvtYzpD7KftGhfG2wnjInpnHhMy+Vp6OF2n8XRVVafSQcRjDVnQqKa/EaDRecMuYbQWuBLXsOwte02cwjmCCF9rAaadmezjUUldEoihBOYlFCIIcyUUIg4cgiIgrcgiIgqcgoREHAREQARELgBc7ANpPRSQetFhclXPDTQ7JKmTV5vYjG2WX8rLn3LpbDcPjp4Y4YhljhjbGxvJrRYfotcaGOymWN1fMLSVLclK072Ut757c5CL+AbzW0Ft4el0cNd557FVulqXW5bgiImBUIiIAIiIAIiIA0jpb7K+iVXpcTbU1Y4NnsNkdVbY88hIBv9odVhS6XxjCYquCSCdueKZhY9vQ8RyINiDwIC5xxjBZqCpfSz3L4+9FKRYTQE9yUdeBHAgrNxlH/AHF3m1s7FWXRS7vgpkRFmmxnCIiCM4REQcuQRQiDm4REQQEREAEREAFd+x/ZZ2J1jYbH0aIiSseNg1e9sAPtPI8hcq1U9NLPLHBTt1lRO7JEzh1kdyY0XJPRdDdjuykWG0rIY+8715pSLOlmd60h/QDgAAn8JQzPO9xm43EZV0cd73l6jjDQA0BrWgANAsAALAAcAvpEWqYoREQAREQAREQAREQAWMdvexUeJ0+W4jqYiZKaf2JLbWu5sdYAjwPBZOiGr6Ep21Ry5LFJHI+KdhiniOWWJ28HgRzad4I3hFvbt7o/ixOMOaRDWRNOoqLcN+qkA9aM/LeOujsSoJ6SbUVcRgm3tB2skb7cT9z2/McVkYjDOH1R3ehuYbFqosst/qeKIiSHwiITbadg5lSQEVN+0of5jPiH6r3jkDhdpDhzBBHyUuLW9EKUXuZ9IiLk6CIiACgBznMjjYZZpXZIoWbXvceA6czwCqcHwuorpdTRR66Qeu/dDEPalfuHHYNpst3dhdHUGGtL3HX1kjbS1Lm2sP5UQ+wz5njyDtDCuestEIYnGRp/TDV+h46ONH7cOjMk2WSunaNbINrY2bxBF90cT9o7eSzREWskkrIw223dhERSQEREAEREAEREAEREAEREAFbcd7O0tdEYqqJsrN4vcOa72mOG1p6goiANWY5oWnhu6iqmyRjbqqwEPaOQljBzebVrKsxB0MurewF9y27XktuOpaD8kRUSw1KTu0MxxdaCspGcdmtF9bXMbIZ4KaFwvdgfPNbwcGtHvK2Dguh3DILOlY6tkH26t2dt+kYswe4nqiLuFKEPtRXOtUqfczK24FShuUU8IZ7IiYG+61lY8T0XYTUXLqSON5/iQXp3353jIv5oisKjEsR0FgXNJWyM5R1TGzt8M7crgPesLx7sTXUVtaaaQE2BjklafEh0ez3lEVMqFOW9DEcTVjuk/wA5nlgnZGtrCRF6Oy28ySy/o2Las9wXQcy4dX1LpxvNPADTxHo51y9w8wiIjQpxeiCeJqzVnI2RhmFQUsbYqeNkMTdzI2hrfHZvPVVaIrhcIiIAIiIAIiIA/9k="/>
          <p:cNvSpPr>
            <a:spLocks noChangeAspect="1" noChangeArrowheads="1"/>
          </p:cNvSpPr>
          <p:nvPr/>
        </p:nvSpPr>
        <p:spPr bwMode="auto">
          <a:xfrm>
            <a:off x="215900" y="-523875"/>
            <a:ext cx="1323975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030" name="Picture 6" descr="http://www.clker.com/cliparts/3/7/5/6/11949861182029597463an_apple_01.svg.m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2743200"/>
            <a:ext cx="987022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56" y="2362201"/>
            <a:ext cx="5801744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96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5857892"/>
            <a:ext cx="9143999" cy="830997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先生の言ったことがわからないとき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0" y="0"/>
            <a:ext cx="5643570" cy="2643182"/>
          </a:xfrm>
          <a:prstGeom prst="wedgeRoundRectCallout">
            <a:avLst>
              <a:gd name="adj1" fmla="val 62585"/>
              <a:gd name="adj2" fmla="val 49818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61102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rial Rounded MT Bold" pitchFamily="34" charset="0"/>
              </a:rPr>
              <a:t>I don’t </a:t>
            </a:r>
          </a:p>
          <a:p>
            <a:pPr algn="ctr"/>
            <a:r>
              <a:rPr lang="en-US" sz="8000" b="1" dirty="0">
                <a:latin typeface="Arial Rounded MT Bold" pitchFamily="34" charset="0"/>
              </a:rPr>
              <a:t>u</a:t>
            </a:r>
            <a:r>
              <a:rPr lang="en-US" sz="8000" b="1" dirty="0" smtClean="0">
                <a:latin typeface="Arial Rounded MT Bold" pitchFamily="34" charset="0"/>
              </a:rPr>
              <a:t>nderstand</a:t>
            </a:r>
            <a:r>
              <a:rPr lang="en-US" sz="6600" b="1" dirty="0" smtClean="0">
                <a:latin typeface="Arial Rounded MT Bold" pitchFamily="34" charset="0"/>
              </a:rPr>
              <a:t>.</a:t>
            </a:r>
            <a:endParaRPr lang="en-US" sz="4000" b="1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4800"/>
            <a:ext cx="3784600" cy="5333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6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642918"/>
            <a:ext cx="5643602" cy="5124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円形吹き出し 2"/>
          <p:cNvSpPr/>
          <p:nvPr/>
        </p:nvSpPr>
        <p:spPr>
          <a:xfrm>
            <a:off x="267269" y="142852"/>
            <a:ext cx="8876731" cy="1662114"/>
          </a:xfrm>
          <a:prstGeom prst="wedgeEllipseCallout">
            <a:avLst>
              <a:gd name="adj1" fmla="val -10683"/>
              <a:gd name="adj2" fmla="val 81622"/>
            </a:avLst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Rectangle 3"/>
          <p:cNvSpPr/>
          <p:nvPr/>
        </p:nvSpPr>
        <p:spPr>
          <a:xfrm>
            <a:off x="785786" y="5715016"/>
            <a:ext cx="7572428" cy="1107996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6600" b="1" dirty="0" smtClean="0"/>
              <a:t>先生を呼びたいとき </a:t>
            </a:r>
            <a:endParaRPr lang="en-US" sz="6600" b="1" dirty="0"/>
          </a:p>
        </p:txBody>
      </p:sp>
      <p:sp>
        <p:nvSpPr>
          <p:cNvPr id="5" name="TextBox 5"/>
          <p:cNvSpPr txBox="1"/>
          <p:nvPr/>
        </p:nvSpPr>
        <p:spPr>
          <a:xfrm>
            <a:off x="500034" y="428604"/>
            <a:ext cx="844635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latin typeface="Arial Rounded MT Bold" pitchFamily="34" charset="0"/>
              </a:rPr>
              <a:t>Excuse me, Ms</a:t>
            </a:r>
            <a:r>
              <a:rPr lang="en-US" altLang="ja-JP" sz="6600" b="1" dirty="0" smtClean="0">
                <a:latin typeface="Arial Rounded MT Bold" pitchFamily="34" charset="0"/>
              </a:rPr>
              <a:t>./Mr</a:t>
            </a:r>
            <a:r>
              <a:rPr lang="en-US" sz="6600" b="1" dirty="0" smtClean="0">
                <a:latin typeface="Arial Rounded MT Bold" pitchFamily="34" charset="0"/>
              </a:rPr>
              <a:t>.~</a:t>
            </a:r>
            <a:endParaRPr lang="en-US" sz="6600" b="1" dirty="0">
              <a:latin typeface="Arial Rounded MT Bold" pitchFamily="34" charset="0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吹き出し 3"/>
          <p:cNvSpPr/>
          <p:nvPr/>
        </p:nvSpPr>
        <p:spPr>
          <a:xfrm>
            <a:off x="152461" y="533400"/>
            <a:ext cx="5410200" cy="5105400"/>
          </a:xfrm>
          <a:prstGeom prst="wedgeRoundRectCallout">
            <a:avLst>
              <a:gd name="adj1" fmla="val 67718"/>
              <a:gd name="adj2" fmla="val -25451"/>
              <a:gd name="adj3" fmla="val 16667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800" dirty="0" smtClean="0">
                <a:latin typeface="Arial Rounded MT Bold" pitchFamily="34" charset="0"/>
              </a:rPr>
              <a:t>One</a:t>
            </a:r>
            <a:r>
              <a:rPr kumimoji="1" lang="en-US" altLang="ja-JP" sz="8800" dirty="0" smtClean="0">
                <a:solidFill>
                  <a:srgbClr val="FF0000"/>
                </a:solidFill>
                <a:latin typeface="Arial Rounded MT Bold" pitchFamily="34" charset="0"/>
              </a:rPr>
              <a:t>/two</a:t>
            </a:r>
            <a:r>
              <a:rPr kumimoji="1" lang="en-US" altLang="ja-JP" sz="8800" dirty="0" smtClean="0">
                <a:latin typeface="Arial Rounded MT Bold" pitchFamily="34" charset="0"/>
              </a:rPr>
              <a:t> more print</a:t>
            </a:r>
            <a:r>
              <a:rPr kumimoji="1" lang="en-US" altLang="ja-JP" sz="8800" dirty="0" smtClean="0">
                <a:solidFill>
                  <a:srgbClr val="FF0000"/>
                </a:solidFill>
                <a:latin typeface="Arial Rounded MT Bold" pitchFamily="34" charset="0"/>
              </a:rPr>
              <a:t>/s</a:t>
            </a:r>
            <a:r>
              <a:rPr kumimoji="1" lang="en-US" altLang="ja-JP" sz="8800" dirty="0" smtClean="0">
                <a:latin typeface="Arial Rounded MT Bold" pitchFamily="34" charset="0"/>
              </a:rPr>
              <a:t>, please.</a:t>
            </a:r>
            <a:endParaRPr kumimoji="1" lang="ja-JP" altLang="en-US" sz="8800" dirty="0">
              <a:latin typeface="Arial Rounded MT Bold" pitchFamily="34" charset="0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0" y="5934670"/>
            <a:ext cx="9224000" cy="92333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5400" b="1" dirty="0" smtClean="0"/>
              <a:t>配られたプリントがたりないとき</a:t>
            </a:r>
            <a:endParaRPr lang="en-US" sz="5400" b="1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681" y="1395021"/>
            <a:ext cx="2895600" cy="4607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円/楕円 1"/>
          <p:cNvSpPr/>
          <p:nvPr/>
        </p:nvSpPr>
        <p:spPr>
          <a:xfrm>
            <a:off x="6324600" y="3086100"/>
            <a:ext cx="457200" cy="4953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9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/>
          <p:nvPr/>
        </p:nvSpPr>
        <p:spPr>
          <a:xfrm>
            <a:off x="0" y="5934670"/>
            <a:ext cx="9012404" cy="1015663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6000" b="1" dirty="0" smtClean="0"/>
              <a:t>配られたプリントが多いとき</a:t>
            </a:r>
            <a:endParaRPr lang="en-US" sz="6000" b="1" dirty="0"/>
          </a:p>
        </p:txBody>
      </p:sp>
      <p:sp>
        <p:nvSpPr>
          <p:cNvPr id="6" name="角丸四角形吹き出し 5"/>
          <p:cNvSpPr/>
          <p:nvPr/>
        </p:nvSpPr>
        <p:spPr>
          <a:xfrm>
            <a:off x="4114800" y="403746"/>
            <a:ext cx="4768755" cy="5105400"/>
          </a:xfrm>
          <a:prstGeom prst="wedgeRoundRectCallout">
            <a:avLst>
              <a:gd name="adj1" fmla="val -80880"/>
              <a:gd name="adj2" fmla="val 24003"/>
              <a:gd name="adj3" fmla="val 16667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800" dirty="0" smtClean="0">
                <a:latin typeface="Arial Rounded MT Bold" pitchFamily="34" charset="0"/>
              </a:rPr>
              <a:t>Extra print/</a:t>
            </a:r>
            <a:r>
              <a:rPr kumimoji="1" lang="en-US" altLang="ja-JP" sz="8800" dirty="0" err="1" smtClean="0">
                <a:latin typeface="Arial Rounded MT Bold" pitchFamily="34" charset="0"/>
              </a:rPr>
              <a:t>s.Here</a:t>
            </a:r>
            <a:r>
              <a:rPr kumimoji="1" lang="en-US" altLang="ja-JP" sz="8800" dirty="0" smtClean="0">
                <a:latin typeface="Arial Rounded MT Bold" pitchFamily="34" charset="0"/>
              </a:rPr>
              <a:t> you are.</a:t>
            </a:r>
            <a:endParaRPr kumimoji="1" lang="ja-JP" altLang="en-US" sz="8800" dirty="0">
              <a:latin typeface="Arial Rounded MT Bold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14282" y="285728"/>
            <a:ext cx="3276600" cy="565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正方形/長方形 1"/>
          <p:cNvSpPr/>
          <p:nvPr/>
        </p:nvSpPr>
        <p:spPr>
          <a:xfrm rot="1212509">
            <a:off x="929169" y="1194092"/>
            <a:ext cx="953862" cy="10001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矢印コネクタ 9"/>
          <p:cNvCxnSpPr/>
          <p:nvPr/>
        </p:nvCxnSpPr>
        <p:spPr>
          <a:xfrm rot="10800000">
            <a:off x="1857356" y="1142984"/>
            <a:ext cx="2643206" cy="114300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69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596" y="1357298"/>
            <a:ext cx="5143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Arial Rounded MT Bold" pitchFamily="34" charset="0"/>
              </a:rPr>
              <a:t>Here you are</a:t>
            </a:r>
            <a:r>
              <a:rPr lang="en-US" sz="5400" dirty="0" smtClean="0">
                <a:latin typeface="Arial Rounded MT Bold" pitchFamily="34" charset="0"/>
              </a:rPr>
              <a:t>.</a:t>
            </a:r>
            <a:endParaRPr lang="en-US" sz="5400" dirty="0">
              <a:latin typeface="Arial Rounded MT Bol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71414"/>
            <a:ext cx="5572132" cy="830997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人に何か手渡すとき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955589"/>
            <a:ext cx="5686172" cy="830997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人に何かもらったとき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536" y="2754198"/>
            <a:ext cx="6712365" cy="3164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al Callout 7"/>
          <p:cNvSpPr/>
          <p:nvPr/>
        </p:nvSpPr>
        <p:spPr>
          <a:xfrm>
            <a:off x="5643570" y="5143512"/>
            <a:ext cx="3500430" cy="1714488"/>
          </a:xfrm>
          <a:prstGeom prst="wedgeEllipseCallout">
            <a:avLst>
              <a:gd name="adj1" fmla="val -43429"/>
              <a:gd name="adj2" fmla="val -11229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ysClr val="windowText" lastClr="000000"/>
                </a:solidFill>
                <a:latin typeface="Arial Rounded MT Bold" pitchFamily="34" charset="0"/>
              </a:rPr>
              <a:t>Thank you.</a:t>
            </a:r>
            <a:endParaRPr lang="en-US" sz="5400" b="1" dirty="0">
              <a:solidFill>
                <a:sysClr val="windowText" lastClr="000000"/>
              </a:solidFill>
              <a:latin typeface="Arial Rounded MT Bold" pitchFamily="34" charset="0"/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0" y="1285860"/>
            <a:ext cx="5357818" cy="1198850"/>
          </a:xfrm>
          <a:prstGeom prst="wedgeEllipseCallout">
            <a:avLst>
              <a:gd name="adj1" fmla="val 16062"/>
              <a:gd name="adj2" fmla="val 7604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03AE-47B3-4009-A4D4-70002078051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32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337</Words>
  <Application>Microsoft Office PowerPoint</Application>
  <PresentationFormat>画面に合わせる (4:3)</PresentationFormat>
  <Paragraphs>104</Paragraphs>
  <Slides>30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3</vt:i4>
      </vt:variant>
      <vt:variant>
        <vt:lpstr>スライド タイトル</vt:lpstr>
      </vt:variant>
      <vt:variant>
        <vt:i4>30</vt:i4>
      </vt:variant>
    </vt:vector>
  </HeadingPairs>
  <TitlesOfParts>
    <vt:vector size="33" baseType="lpstr">
      <vt:lpstr>Office Theme</vt:lpstr>
      <vt:lpstr>1_Office Theme</vt:lpstr>
      <vt:lpstr>2_Office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bam tubes</dc:creator>
  <cp:lastModifiedBy>さいたま市教育委員会</cp:lastModifiedBy>
  <cp:revision>97</cp:revision>
  <cp:lastPrinted>2012-10-05T00:55:04Z</cp:lastPrinted>
  <dcterms:created xsi:type="dcterms:W3CDTF">2012-06-05T15:33:48Z</dcterms:created>
  <dcterms:modified xsi:type="dcterms:W3CDTF">2013-10-04T05:33:05Z</dcterms:modified>
</cp:coreProperties>
</file>